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C3FF09-713C-4CDD-84CE-04DF53F3EFDA}" v="16" dt="2024-11-28T07:34:10.6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660"/>
  </p:normalViewPr>
  <p:slideViewPr>
    <p:cSldViewPr snapToGrid="0">
      <p:cViewPr varScale="1">
        <p:scale>
          <a:sx n="90" d="100"/>
          <a:sy n="90" d="100"/>
        </p:scale>
        <p:origin x="8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itlana Slesarenok" userId="45c250b210efed6e" providerId="LiveId" clId="{1AC3FF09-713C-4CDD-84CE-04DF53F3EFDA}"/>
    <pc:docChg chg="custSel addSld delSld modSld">
      <pc:chgData name="Svitlana Slesarenok" userId="45c250b210efed6e" providerId="LiveId" clId="{1AC3FF09-713C-4CDD-84CE-04DF53F3EFDA}" dt="2024-11-28T07:45:09.198" v="516" actId="20577"/>
      <pc:docMkLst>
        <pc:docMk/>
      </pc:docMkLst>
      <pc:sldChg chg="del">
        <pc:chgData name="Svitlana Slesarenok" userId="45c250b210efed6e" providerId="LiveId" clId="{1AC3FF09-713C-4CDD-84CE-04DF53F3EFDA}" dt="2024-11-28T07:11:04.809" v="12" actId="47"/>
        <pc:sldMkLst>
          <pc:docMk/>
          <pc:sldMk cId="3574476503" sldId="256"/>
        </pc:sldMkLst>
      </pc:sldChg>
      <pc:sldChg chg="del">
        <pc:chgData name="Svitlana Slesarenok" userId="45c250b210efed6e" providerId="LiveId" clId="{1AC3FF09-713C-4CDD-84CE-04DF53F3EFDA}" dt="2024-11-28T07:11:05.709" v="13" actId="47"/>
        <pc:sldMkLst>
          <pc:docMk/>
          <pc:sldMk cId="2997658423" sldId="257"/>
        </pc:sldMkLst>
      </pc:sldChg>
      <pc:sldChg chg="del">
        <pc:chgData name="Svitlana Slesarenok" userId="45c250b210efed6e" providerId="LiveId" clId="{1AC3FF09-713C-4CDD-84CE-04DF53F3EFDA}" dt="2024-11-28T07:11:06.640" v="14" actId="47"/>
        <pc:sldMkLst>
          <pc:docMk/>
          <pc:sldMk cId="686179239" sldId="258"/>
        </pc:sldMkLst>
      </pc:sldChg>
      <pc:sldChg chg="addSp delSp modSp del mod">
        <pc:chgData name="Svitlana Slesarenok" userId="45c250b210efed6e" providerId="LiveId" clId="{1AC3FF09-713C-4CDD-84CE-04DF53F3EFDA}" dt="2024-11-28T07:35:21.535" v="414" actId="47"/>
        <pc:sldMkLst>
          <pc:docMk/>
          <pc:sldMk cId="225386237" sldId="259"/>
        </pc:sldMkLst>
        <pc:spChg chg="mod">
          <ac:chgData name="Svitlana Slesarenok" userId="45c250b210efed6e" providerId="LiveId" clId="{1AC3FF09-713C-4CDD-84CE-04DF53F3EFDA}" dt="2024-11-28T07:11:38.826" v="15" actId="6549"/>
          <ac:spMkLst>
            <pc:docMk/>
            <pc:sldMk cId="225386237" sldId="259"/>
            <ac:spMk id="2" creationId="{6908460E-06A3-2010-B136-12888EACC3EF}"/>
          </ac:spMkLst>
        </pc:spChg>
        <pc:spChg chg="mod">
          <ac:chgData name="Svitlana Slesarenok" userId="45c250b210efed6e" providerId="LiveId" clId="{1AC3FF09-713C-4CDD-84CE-04DF53F3EFDA}" dt="2024-11-28T07:11:48.298" v="17" actId="6549"/>
          <ac:spMkLst>
            <pc:docMk/>
            <pc:sldMk cId="225386237" sldId="259"/>
            <ac:spMk id="3" creationId="{B36BA9A4-CAB9-A187-951C-AA1428F5FE52}"/>
          </ac:spMkLst>
        </pc:spChg>
        <pc:picChg chg="del">
          <ac:chgData name="Svitlana Slesarenok" userId="45c250b210efed6e" providerId="LiveId" clId="{1AC3FF09-713C-4CDD-84CE-04DF53F3EFDA}" dt="2024-11-28T07:11:41.485" v="16" actId="478"/>
          <ac:picMkLst>
            <pc:docMk/>
            <pc:sldMk cId="225386237" sldId="259"/>
            <ac:picMk id="4" creationId="{D9870504-F207-13A7-0BBA-B32950ACA184}"/>
          </ac:picMkLst>
        </pc:picChg>
        <pc:picChg chg="add mod">
          <ac:chgData name="Svitlana Slesarenok" userId="45c250b210efed6e" providerId="LiveId" clId="{1AC3FF09-713C-4CDD-84CE-04DF53F3EFDA}" dt="2024-11-28T07:12:01.035" v="18"/>
          <ac:picMkLst>
            <pc:docMk/>
            <pc:sldMk cId="225386237" sldId="259"/>
            <ac:picMk id="5" creationId="{EBD76C3D-D0C6-0F80-8138-67327443A9E6}"/>
          </ac:picMkLst>
        </pc:picChg>
        <pc:picChg chg="mod">
          <ac:chgData name="Svitlana Slesarenok" userId="45c250b210efed6e" providerId="LiveId" clId="{1AC3FF09-713C-4CDD-84CE-04DF53F3EFDA}" dt="2024-11-28T07:12:24.007" v="21" actId="14100"/>
          <ac:picMkLst>
            <pc:docMk/>
            <pc:sldMk cId="225386237" sldId="259"/>
            <ac:picMk id="6" creationId="{07B1A6DB-B9AE-0683-0E6B-90C742BBF3DC}"/>
          </ac:picMkLst>
        </pc:picChg>
        <pc:picChg chg="mod">
          <ac:chgData name="Svitlana Slesarenok" userId="45c250b210efed6e" providerId="LiveId" clId="{1AC3FF09-713C-4CDD-84CE-04DF53F3EFDA}" dt="2024-11-28T07:12:36.885" v="23" actId="1076"/>
          <ac:picMkLst>
            <pc:docMk/>
            <pc:sldMk cId="225386237" sldId="259"/>
            <ac:picMk id="8" creationId="{0FF28050-A63D-DD5B-647B-087426221A0E}"/>
          </ac:picMkLst>
        </pc:picChg>
        <pc:picChg chg="mod">
          <ac:chgData name="Svitlana Slesarenok" userId="45c250b210efed6e" providerId="LiveId" clId="{1AC3FF09-713C-4CDD-84CE-04DF53F3EFDA}" dt="2024-11-28T07:12:30.482" v="22" actId="14100"/>
          <ac:picMkLst>
            <pc:docMk/>
            <pc:sldMk cId="225386237" sldId="259"/>
            <ac:picMk id="10" creationId="{2DEB4161-41D6-8B86-461B-96A8CFD4A126}"/>
          </ac:picMkLst>
        </pc:picChg>
      </pc:sldChg>
      <pc:sldChg chg="del">
        <pc:chgData name="Svitlana Slesarenok" userId="45c250b210efed6e" providerId="LiveId" clId="{1AC3FF09-713C-4CDD-84CE-04DF53F3EFDA}" dt="2024-11-28T07:11:01.799" v="11" actId="47"/>
        <pc:sldMkLst>
          <pc:docMk/>
          <pc:sldMk cId="3295962835" sldId="260"/>
        </pc:sldMkLst>
      </pc:sldChg>
      <pc:sldChg chg="addSp delSp modSp del mod">
        <pc:chgData name="Svitlana Slesarenok" userId="45c250b210efed6e" providerId="LiveId" clId="{1AC3FF09-713C-4CDD-84CE-04DF53F3EFDA}" dt="2024-11-28T07:22:20.606" v="191" actId="47"/>
        <pc:sldMkLst>
          <pc:docMk/>
          <pc:sldMk cId="3458913798" sldId="261"/>
        </pc:sldMkLst>
        <pc:spChg chg="mod">
          <ac:chgData name="Svitlana Slesarenok" userId="45c250b210efed6e" providerId="LiveId" clId="{1AC3FF09-713C-4CDD-84CE-04DF53F3EFDA}" dt="2024-11-28T07:09:57.002" v="1" actId="6549"/>
          <ac:spMkLst>
            <pc:docMk/>
            <pc:sldMk cId="3458913798" sldId="261"/>
            <ac:spMk id="2" creationId="{F93B172B-83FD-DDA6-7373-FE714823599B}"/>
          </ac:spMkLst>
        </pc:spChg>
        <pc:spChg chg="mod">
          <ac:chgData name="Svitlana Slesarenok" userId="45c250b210efed6e" providerId="LiveId" clId="{1AC3FF09-713C-4CDD-84CE-04DF53F3EFDA}" dt="2024-11-28T07:10:03.415" v="2" actId="6549"/>
          <ac:spMkLst>
            <pc:docMk/>
            <pc:sldMk cId="3458913798" sldId="261"/>
            <ac:spMk id="3" creationId="{E8A4B715-EC8C-4B7F-09F3-14C62C4CD12B}"/>
          </ac:spMkLst>
        </pc:spChg>
        <pc:picChg chg="del mod">
          <ac:chgData name="Svitlana Slesarenok" userId="45c250b210efed6e" providerId="LiveId" clId="{1AC3FF09-713C-4CDD-84CE-04DF53F3EFDA}" dt="2024-11-28T07:10:58.790" v="10" actId="478"/>
          <ac:picMkLst>
            <pc:docMk/>
            <pc:sldMk cId="3458913798" sldId="261"/>
            <ac:picMk id="4" creationId="{786A7C55-16CD-0EAC-822A-BD6345D79708}"/>
          </ac:picMkLst>
        </pc:picChg>
        <pc:picChg chg="mod">
          <ac:chgData name="Svitlana Slesarenok" userId="45c250b210efed6e" providerId="LiveId" clId="{1AC3FF09-713C-4CDD-84CE-04DF53F3EFDA}" dt="2024-11-28T07:21:31.359" v="186" actId="1076"/>
          <ac:picMkLst>
            <pc:docMk/>
            <pc:sldMk cId="3458913798" sldId="261"/>
            <ac:picMk id="5" creationId="{EAE8CDA3-A090-D6C0-3B49-F4317D64CE49}"/>
          </ac:picMkLst>
        </pc:picChg>
        <pc:picChg chg="add mod">
          <ac:chgData name="Svitlana Slesarenok" userId="45c250b210efed6e" providerId="LiveId" clId="{1AC3FF09-713C-4CDD-84CE-04DF53F3EFDA}" dt="2024-11-28T07:17:17.999" v="51" actId="1076"/>
          <ac:picMkLst>
            <pc:docMk/>
            <pc:sldMk cId="3458913798" sldId="261"/>
            <ac:picMk id="7" creationId="{FECAA236-FD37-7DAB-A0E7-995A50DA6427}"/>
          </ac:picMkLst>
        </pc:picChg>
        <pc:picChg chg="add mod">
          <ac:chgData name="Svitlana Slesarenok" userId="45c250b210efed6e" providerId="LiveId" clId="{1AC3FF09-713C-4CDD-84CE-04DF53F3EFDA}" dt="2024-11-28T07:17:12.963" v="49" actId="1076"/>
          <ac:picMkLst>
            <pc:docMk/>
            <pc:sldMk cId="3458913798" sldId="261"/>
            <ac:picMk id="9" creationId="{6BBE19C3-838A-8F24-E7C6-BDC4A191D0CF}"/>
          </ac:picMkLst>
        </pc:picChg>
        <pc:picChg chg="add mod">
          <ac:chgData name="Svitlana Slesarenok" userId="45c250b210efed6e" providerId="LiveId" clId="{1AC3FF09-713C-4CDD-84CE-04DF53F3EFDA}" dt="2024-11-28T07:17:16.019" v="50" actId="1076"/>
          <ac:picMkLst>
            <pc:docMk/>
            <pc:sldMk cId="3458913798" sldId="261"/>
            <ac:picMk id="11" creationId="{7F5C7B97-09DF-A982-2164-53AC87BD9A07}"/>
          </ac:picMkLst>
        </pc:picChg>
        <pc:picChg chg="add mod">
          <ac:chgData name="Svitlana Slesarenok" userId="45c250b210efed6e" providerId="LiveId" clId="{1AC3FF09-713C-4CDD-84CE-04DF53F3EFDA}" dt="2024-11-28T07:16:45.169" v="48" actId="1076"/>
          <ac:picMkLst>
            <pc:docMk/>
            <pc:sldMk cId="3458913798" sldId="261"/>
            <ac:picMk id="13" creationId="{ACF84473-2EEF-638F-82F6-D386A0976546}"/>
          </ac:picMkLst>
        </pc:picChg>
      </pc:sldChg>
      <pc:sldChg chg="addSp delSp modSp mod">
        <pc:chgData name="Svitlana Slesarenok" userId="45c250b210efed6e" providerId="LiveId" clId="{1AC3FF09-713C-4CDD-84CE-04DF53F3EFDA}" dt="2024-11-28T07:45:09.198" v="516" actId="20577"/>
        <pc:sldMkLst>
          <pc:docMk/>
          <pc:sldMk cId="2146087403" sldId="262"/>
        </pc:sldMkLst>
        <pc:spChg chg="mod">
          <ac:chgData name="Svitlana Slesarenok" userId="45c250b210efed6e" providerId="LiveId" clId="{1AC3FF09-713C-4CDD-84CE-04DF53F3EFDA}" dt="2024-11-28T07:45:09.198" v="516" actId="20577"/>
          <ac:spMkLst>
            <pc:docMk/>
            <pc:sldMk cId="2146087403" sldId="262"/>
            <ac:spMk id="2" creationId="{F93B172B-83FD-DDA6-7373-FE714823599B}"/>
          </ac:spMkLst>
        </pc:spChg>
        <pc:spChg chg="mod">
          <ac:chgData name="Svitlana Slesarenok" userId="45c250b210efed6e" providerId="LiveId" clId="{1AC3FF09-713C-4CDD-84CE-04DF53F3EFDA}" dt="2024-11-28T07:20:56.358" v="184" actId="20577"/>
          <ac:spMkLst>
            <pc:docMk/>
            <pc:sldMk cId="2146087403" sldId="262"/>
            <ac:spMk id="3" creationId="{E8A4B715-EC8C-4B7F-09F3-14C62C4CD12B}"/>
          </ac:spMkLst>
        </pc:spChg>
        <pc:picChg chg="del">
          <ac:chgData name="Svitlana Slesarenok" userId="45c250b210efed6e" providerId="LiveId" clId="{1AC3FF09-713C-4CDD-84CE-04DF53F3EFDA}" dt="2024-11-28T07:19:06.077" v="132" actId="478"/>
          <ac:picMkLst>
            <pc:docMk/>
            <pc:sldMk cId="2146087403" sldId="262"/>
            <ac:picMk id="4" creationId="{786A7C55-16CD-0EAC-822A-BD6345D79708}"/>
          </ac:picMkLst>
        </pc:picChg>
        <pc:picChg chg="mod">
          <ac:chgData name="Svitlana Slesarenok" userId="45c250b210efed6e" providerId="LiveId" clId="{1AC3FF09-713C-4CDD-84CE-04DF53F3EFDA}" dt="2024-11-28T07:20:17.866" v="158" actId="1076"/>
          <ac:picMkLst>
            <pc:docMk/>
            <pc:sldMk cId="2146087403" sldId="262"/>
            <ac:picMk id="5" creationId="{EAE8CDA3-A090-D6C0-3B49-F4317D64CE49}"/>
          </ac:picMkLst>
        </pc:picChg>
        <pc:picChg chg="add mod">
          <ac:chgData name="Svitlana Slesarenok" userId="45c250b210efed6e" providerId="LiveId" clId="{1AC3FF09-713C-4CDD-84CE-04DF53F3EFDA}" dt="2024-11-28T07:24:41.777" v="204" actId="1076"/>
          <ac:picMkLst>
            <pc:docMk/>
            <pc:sldMk cId="2146087403" sldId="262"/>
            <ac:picMk id="6" creationId="{C67A8C9E-35F5-C75B-31ED-6D80F78357AC}"/>
          </ac:picMkLst>
        </pc:picChg>
        <pc:picChg chg="add mod">
          <ac:chgData name="Svitlana Slesarenok" userId="45c250b210efed6e" providerId="LiveId" clId="{1AC3FF09-713C-4CDD-84CE-04DF53F3EFDA}" dt="2024-11-28T07:24:50.172" v="206" actId="1076"/>
          <ac:picMkLst>
            <pc:docMk/>
            <pc:sldMk cId="2146087403" sldId="262"/>
            <ac:picMk id="7" creationId="{6BA98B33-2BC1-088E-5A5A-E8C164FE9B97}"/>
          </ac:picMkLst>
        </pc:picChg>
        <pc:picChg chg="add mod">
          <ac:chgData name="Svitlana Slesarenok" userId="45c250b210efed6e" providerId="LiveId" clId="{1AC3FF09-713C-4CDD-84CE-04DF53F3EFDA}" dt="2024-11-28T07:24:52.308" v="207" actId="1076"/>
          <ac:picMkLst>
            <pc:docMk/>
            <pc:sldMk cId="2146087403" sldId="262"/>
            <ac:picMk id="8" creationId="{F733E893-A648-F245-A10F-6EB5537319F2}"/>
          </ac:picMkLst>
        </pc:picChg>
        <pc:picChg chg="add mod">
          <ac:chgData name="Svitlana Slesarenok" userId="45c250b210efed6e" providerId="LiveId" clId="{1AC3FF09-713C-4CDD-84CE-04DF53F3EFDA}" dt="2024-11-28T07:24:55.394" v="208" actId="1076"/>
          <ac:picMkLst>
            <pc:docMk/>
            <pc:sldMk cId="2146087403" sldId="262"/>
            <ac:picMk id="10" creationId="{3D263CEE-2D3C-4A22-1BFD-4F48EAF4D1EE}"/>
          </ac:picMkLst>
        </pc:picChg>
        <pc:picChg chg="add mod">
          <ac:chgData name="Svitlana Slesarenok" userId="45c250b210efed6e" providerId="LiveId" clId="{1AC3FF09-713C-4CDD-84CE-04DF53F3EFDA}" dt="2024-11-28T07:25:25.732" v="211" actId="1076"/>
          <ac:picMkLst>
            <pc:docMk/>
            <pc:sldMk cId="2146087403" sldId="262"/>
            <ac:picMk id="12" creationId="{A374DD1E-095D-896E-EF5D-6AD5AEFCA42B}"/>
          </ac:picMkLst>
        </pc:picChg>
        <pc:picChg chg="add mod">
          <ac:chgData name="Svitlana Slesarenok" userId="45c250b210efed6e" providerId="LiveId" clId="{1AC3FF09-713C-4CDD-84CE-04DF53F3EFDA}" dt="2024-11-28T07:26:56.151" v="218" actId="1076"/>
          <ac:picMkLst>
            <pc:docMk/>
            <pc:sldMk cId="2146087403" sldId="262"/>
            <ac:picMk id="14" creationId="{5C12D031-9E97-C1B2-6A07-8F828AAB4DAA}"/>
          </ac:picMkLst>
        </pc:picChg>
      </pc:sldChg>
      <pc:sldChg chg="addSp delSp modSp mod">
        <pc:chgData name="Svitlana Slesarenok" userId="45c250b210efed6e" providerId="LiveId" clId="{1AC3FF09-713C-4CDD-84CE-04DF53F3EFDA}" dt="2024-11-28T07:36:28.816" v="415" actId="1076"/>
        <pc:sldMkLst>
          <pc:docMk/>
          <pc:sldMk cId="1953287811" sldId="263"/>
        </pc:sldMkLst>
        <pc:spChg chg="mod">
          <ac:chgData name="Svitlana Slesarenok" userId="45c250b210efed6e" providerId="LiveId" clId="{1AC3FF09-713C-4CDD-84CE-04DF53F3EFDA}" dt="2024-11-28T07:33:18.126" v="401" actId="14100"/>
          <ac:spMkLst>
            <pc:docMk/>
            <pc:sldMk cId="1953287811" sldId="263"/>
            <ac:spMk id="2" creationId="{6908460E-06A3-2010-B136-12888EACC3EF}"/>
          </ac:spMkLst>
        </pc:spChg>
        <pc:spChg chg="mod">
          <ac:chgData name="Svitlana Slesarenok" userId="45c250b210efed6e" providerId="LiveId" clId="{1AC3FF09-713C-4CDD-84CE-04DF53F3EFDA}" dt="2024-11-28T07:34:57.420" v="412" actId="255"/>
          <ac:spMkLst>
            <pc:docMk/>
            <pc:sldMk cId="1953287811" sldId="263"/>
            <ac:spMk id="3" creationId="{B36BA9A4-CAB9-A187-951C-AA1428F5FE52}"/>
          </ac:spMkLst>
        </pc:spChg>
        <pc:picChg chg="del">
          <ac:chgData name="Svitlana Slesarenok" userId="45c250b210efed6e" providerId="LiveId" clId="{1AC3FF09-713C-4CDD-84CE-04DF53F3EFDA}" dt="2024-11-28T07:28:35.674" v="219" actId="478"/>
          <ac:picMkLst>
            <pc:docMk/>
            <pc:sldMk cId="1953287811" sldId="263"/>
            <ac:picMk id="4" creationId="{D9870504-F207-13A7-0BBA-B32950ACA184}"/>
          </ac:picMkLst>
        </pc:picChg>
        <pc:picChg chg="add mod">
          <ac:chgData name="Svitlana Slesarenok" userId="45c250b210efed6e" providerId="LiveId" clId="{1AC3FF09-713C-4CDD-84CE-04DF53F3EFDA}" dt="2024-11-28T07:36:28.816" v="415" actId="1076"/>
          <ac:picMkLst>
            <pc:docMk/>
            <pc:sldMk cId="1953287811" sldId="263"/>
            <ac:picMk id="5" creationId="{5A91BBB0-B843-3DA6-B194-C37983D68B85}"/>
          </ac:picMkLst>
        </pc:picChg>
      </pc:sldChg>
      <pc:sldChg chg="add del">
        <pc:chgData name="Svitlana Slesarenok" userId="45c250b210efed6e" providerId="LiveId" clId="{1AC3FF09-713C-4CDD-84CE-04DF53F3EFDA}" dt="2024-11-28T07:22:19.768" v="190" actId="47"/>
        <pc:sldMkLst>
          <pc:docMk/>
          <pc:sldMk cId="3670086002" sldId="263"/>
        </pc:sldMkLst>
      </pc:sldChg>
      <pc:sldChg chg="add del">
        <pc:chgData name="Svitlana Slesarenok" userId="45c250b210efed6e" providerId="LiveId" clId="{1AC3FF09-713C-4CDD-84CE-04DF53F3EFDA}" dt="2024-11-28T07:22:18.631" v="189" actId="47"/>
        <pc:sldMkLst>
          <pc:docMk/>
          <pc:sldMk cId="2749288288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DBE02F-ED8B-01B4-98CC-FFAE1CAF9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AAA95EB-9C07-9FBE-0763-17630232D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5E5E211-2743-A084-FEDA-FADD32C9F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2AF4464-DF1A-49F5-2882-337D8C6FB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4013E2C-B1DD-6E77-AB66-E68E1EF8E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2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23F6D-20F3-BC2F-078F-3E2A665EC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14EC84D-F567-2404-84AB-651B15D6D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05B5B8B-FDB1-A5D8-48C7-EDA3E3E96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8916EFF-A1D7-8B28-1B6C-670C6C64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CCEF63E-B80D-B081-0500-78DA67548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43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629F848-21E9-907D-4695-8F27114D32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378F2CE-16F1-FC6B-E68C-3E325597C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F1BCA5E-0459-3F8F-400E-82D2D8D1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D086798-3B82-C165-F59F-CA38F1D4B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A4D4556-B738-B439-114B-7DF3152CB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33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92A9F-844C-679D-69F5-1F71F159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2FF3A0-0C04-0D35-4AED-0FA15BC96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A70B8D2-F39D-96EE-3E77-38FFFCEEF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1F7BA73-AE5E-B018-D44A-35BCBB9C9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FB72F5A-E2CC-8617-F9FE-2C252A4AF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3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B96164-82D1-4AAF-037F-CE9CAB4A1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04F463E-0F24-13E4-0441-9E21FD76A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13CC724-86E9-727F-3638-6ECCD04C4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84B0FF0-2395-A77A-DBAC-704D9D1D0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1F7DF9C-A93A-6B8B-1736-A27B02ADD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33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B8349-2E7D-38CA-CAF7-7F0C59A07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81FB70-7CEC-CCF4-B615-0026582A5E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E57262F-AA54-6819-075C-D16B8AAEE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C88C646-37CD-2875-EFCE-36974B336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A54F69C-16D1-D282-100A-FEB7781D1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EF76DE7-75DE-BEA5-B3BB-5EA840217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00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F25F90-C49D-9E8B-677C-79CE38BC3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20D6B8F-F370-9A62-72D7-C2F75EAFA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2DB6AB3-6FE7-DAB8-7927-FA1494A49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C412814-0428-A7CD-F1D7-84349887A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850AC91-C1E5-EB78-6F63-24E75C0B6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9F2CD25-20CA-C71D-5537-E399DB19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FFAB2D9-D015-CFA2-5827-79A2F3A7D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C5C6203E-4FFC-54E4-F86F-DEC62A948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64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8D668-FFBC-E3B4-A6FF-2664C2789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CE6705A-811E-4BD8-CA7F-62FEF8FEE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75EE8931-E2B9-97C8-620F-A1B17DBDD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5685CEB-C57E-52EA-8686-D1E4B4DD0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2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C400C1AA-7C5A-4E8D-3DD6-6C6E84DD2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3726357-2D39-A553-73B3-98E3B5795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996110D-5854-4259-9109-968CE74D4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60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0303F1-6B7A-504E-6DF4-263674938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7E1FF8E-6360-6E6C-8304-382117680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3A2FBFF-F74D-7FEC-229B-CAB97F96C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BE84523-0201-2C9C-C2F6-BE2FBEF8F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4E0985D-F5B4-2DBE-E519-161C8378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60F4BE2-9D49-B6B4-5B5F-E2AD529EA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67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603D4-FD51-1D5C-7FA4-8C900ECCA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0FD77F65-568B-A66E-02B5-23ACBE542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768A77D-0F2C-AB0E-022F-73C53A1DD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5EF7B4C-11EF-E4A2-1027-204DCCA72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76B41E3-0DE9-D291-FE55-AA672C945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EC878C2-CB9D-872E-7FF3-B03189D2A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529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2167840-78A8-FAF3-8E0A-34B4B9015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FE0D2AE-2078-A503-2E88-59312132F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049E8BA-6AC5-34C1-BC07-0FA9FB985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E0B23-B7E2-4872-B974-06B158399EF3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CA7F1BF-68CE-A179-BF54-22DE2EDB9C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C04232E-7FD3-F3F6-F44F-409A262A3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272B7-77AD-4EA2-BF60-E1B13CE7770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2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677F9-78D2-5725-2D2D-2FE116D27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08460E-06A3-2010-B136-12888EACC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652" y="49620"/>
            <a:ext cx="11589488" cy="482008"/>
          </a:xfrm>
        </p:spPr>
        <p:txBody>
          <a:bodyPr>
            <a:normAutofit fontScale="90000"/>
          </a:bodyPr>
          <a:lstStyle/>
          <a:p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200" b="1" kern="100" dirty="0">
                <a:solidFill>
                  <a:srgbClr val="00B05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Works of the winners of the basin-wide contest “Colors of the Dniester”</a:t>
            </a:r>
            <a:endParaRPr lang="en-US" sz="22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36BA9A4-CAB9-A187-951C-AA1428F5F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652" y="1630326"/>
            <a:ext cx="11646195" cy="4940595"/>
          </a:xfrm>
        </p:spPr>
        <p:txBody>
          <a:bodyPr>
            <a:normAutofit/>
          </a:bodyPr>
          <a:lstStyle/>
          <a:p>
            <a:pPr algn="l"/>
            <a:endParaRPr lang="en-US" sz="16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/>
            <a:endParaRPr lang="en-US" sz="16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slogan of the contest in 2023 </a:t>
            </a:r>
            <a:r>
              <a:rPr lang="en-US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was “Small steps to big changes”</a:t>
            </a:r>
            <a:r>
              <a:rPr lang="en-US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US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slogan</a:t>
            </a:r>
            <a:r>
              <a:rPr lang="en-US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of the contest in 2024 is "For peace and sustainable development of the Dniester river basin".</a:t>
            </a:r>
          </a:p>
          <a:p>
            <a:pPr algn="l"/>
            <a:endParaRPr lang="uk-UA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B1A6DB-B9AE-0683-0E6B-90C742BBF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07" y="3175592"/>
            <a:ext cx="3289004" cy="3289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F28050-A63D-DD5B-647B-087426221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591" y="3175591"/>
            <a:ext cx="3606817" cy="32890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EB4161-41D6-8B86-461B-96A8CFD4A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693" y="3105593"/>
            <a:ext cx="3429000" cy="3429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91BBB0-B843-3DA6-B194-C37983D68B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281"/>
            <a:ext cx="11968716" cy="176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87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B9A72-4D40-46B4-745B-A5F5A80EF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B172B-83FD-DDA6-7373-FE7148235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0549" y="1"/>
            <a:ext cx="8137451" cy="694660"/>
          </a:xfrm>
        </p:spPr>
        <p:txBody>
          <a:bodyPr>
            <a:normAutofit fontScale="90000"/>
          </a:bodyPr>
          <a:lstStyle/>
          <a:p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200" b="1" kern="100" dirty="0">
                <a:solidFill>
                  <a:srgbClr val="00B05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Panel discussion in the </a:t>
            </a:r>
            <a:r>
              <a:rPr lang="en-US" sz="2200" b="1" kern="100">
                <a:solidFill>
                  <a:srgbClr val="00B05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Ukrainian pavilion on</a:t>
            </a:r>
            <a:r>
              <a:rPr lang="uk-UA" sz="2200" b="1" kern="100">
                <a:solidFill>
                  <a:srgbClr val="00B05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200" b="1" kern="100" dirty="0">
                <a:solidFill>
                  <a:srgbClr val="00B05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СОР29 </a:t>
            </a:r>
            <a:b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22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8A4B715-EC8C-4B7F-09F3-14C62C4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7151" y="5102880"/>
            <a:ext cx="8810848" cy="1665766"/>
          </a:xfrm>
        </p:spPr>
        <p:txBody>
          <a:bodyPr>
            <a:normAutofit/>
          </a:bodyPr>
          <a:lstStyle/>
          <a:p>
            <a:pPr algn="ctr"/>
            <a:endParaRPr lang="en-US" sz="5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5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E8CDA3-A090-D6C0-3B49-F4317D64C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9" y="423280"/>
            <a:ext cx="12142381" cy="19201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7A8C9E-35F5-C75B-31ED-6D80F7835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07" y="2411186"/>
            <a:ext cx="3128630" cy="20857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A98B33-2BC1-088E-5A5A-E8C164FE9B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07" y="4550466"/>
            <a:ext cx="3204213" cy="21361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33E893-A648-F245-A10F-6EB5537319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776" y="2464712"/>
            <a:ext cx="3128631" cy="41715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263CEE-2D3C-4A22-1BFD-4F48EAF4D1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274" y="4478580"/>
            <a:ext cx="2944037" cy="220802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374DD1E-095D-896E-EF5D-6AD5AEFCA4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178" y="3429000"/>
            <a:ext cx="2456288" cy="32750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C12D031-9E97-C1B2-6A07-8F828AAB4D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039" y="2448987"/>
            <a:ext cx="1496977" cy="199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874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Широкий екран</PresentationFormat>
  <Paragraphs>7</Paragraphs>
  <Slides>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Times New Roman</vt:lpstr>
      <vt:lpstr>Тема Office</vt:lpstr>
      <vt:lpstr>          Works of the winners of the basin-wide contest “Colors of the Dniester”</vt:lpstr>
      <vt:lpstr>           Panel discussion in the Ukrainian pavilion on СОР29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Svitlana Slesarenok</dc:creator>
  <cp:lastModifiedBy>Svitlana Slesarenok</cp:lastModifiedBy>
  <cp:revision>2</cp:revision>
  <dcterms:created xsi:type="dcterms:W3CDTF">2024-11-19T09:42:35Z</dcterms:created>
  <dcterms:modified xsi:type="dcterms:W3CDTF">2024-11-28T07:45:13Z</dcterms:modified>
</cp:coreProperties>
</file>