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8" r:id="rId1"/>
  </p:sldMasterIdLst>
  <p:sldIdLst>
    <p:sldId id="256" r:id="rId2"/>
    <p:sldId id="264" r:id="rId3"/>
    <p:sldId id="258" r:id="rId4"/>
    <p:sldId id="259" r:id="rId5"/>
    <p:sldId id="265" r:id="rId6"/>
    <p:sldId id="260" r:id="rId7"/>
    <p:sldId id="261" r:id="rId8"/>
    <p:sldId id="262" r:id="rId9"/>
    <p:sldId id="263" r:id="rId10"/>
  </p:sldIdLst>
  <p:sldSz cx="12192000" cy="6858000"/>
  <p:notesSz cx="6858000" cy="9144000"/>
  <p:defaultTextStyle>
    <a:defPPr>
      <a:defRPr lang="ro-M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2A68AE-1A9D-4EDA-B0F7-CB1E66866604}" v="4" dt="2024-11-26T09:37:48.1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9" d="100"/>
          <a:sy n="99" d="100"/>
        </p:scale>
        <p:origin x="108" y="5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alentina Ceres" userId="8b05867e-3583-402a-868c-fea618e7bc3b" providerId="ADAL" clId="{A52A68AE-1A9D-4EDA-B0F7-CB1E66866604}"/>
    <pc:docChg chg="undo custSel modSld">
      <pc:chgData name="Valentina Ceres" userId="8b05867e-3583-402a-868c-fea618e7bc3b" providerId="ADAL" clId="{A52A68AE-1A9D-4EDA-B0F7-CB1E66866604}" dt="2024-11-26T09:37:51.946" v="76" actId="1076"/>
      <pc:docMkLst>
        <pc:docMk/>
      </pc:docMkLst>
      <pc:sldChg chg="modSp mod">
        <pc:chgData name="Valentina Ceres" userId="8b05867e-3583-402a-868c-fea618e7bc3b" providerId="ADAL" clId="{A52A68AE-1A9D-4EDA-B0F7-CB1E66866604}" dt="2024-11-26T09:20:13.375" v="31" actId="122"/>
        <pc:sldMkLst>
          <pc:docMk/>
          <pc:sldMk cId="781187514" sldId="258"/>
        </pc:sldMkLst>
        <pc:spChg chg="mod">
          <ac:chgData name="Valentina Ceres" userId="8b05867e-3583-402a-868c-fea618e7bc3b" providerId="ADAL" clId="{A52A68AE-1A9D-4EDA-B0F7-CB1E66866604}" dt="2024-11-26T09:20:13.375" v="31" actId="122"/>
          <ac:spMkLst>
            <pc:docMk/>
            <pc:sldMk cId="781187514" sldId="258"/>
            <ac:spMk id="2" creationId="{3D993B8D-3A9D-89D4-02A7-70EBC1150D7F}"/>
          </ac:spMkLst>
        </pc:spChg>
      </pc:sldChg>
      <pc:sldChg chg="modSp mod">
        <pc:chgData name="Valentina Ceres" userId="8b05867e-3583-402a-868c-fea618e7bc3b" providerId="ADAL" clId="{A52A68AE-1A9D-4EDA-B0F7-CB1E66866604}" dt="2024-11-26T09:21:09.709" v="33" actId="5793"/>
        <pc:sldMkLst>
          <pc:docMk/>
          <pc:sldMk cId="3583539378" sldId="259"/>
        </pc:sldMkLst>
        <pc:spChg chg="mod">
          <ac:chgData name="Valentina Ceres" userId="8b05867e-3583-402a-868c-fea618e7bc3b" providerId="ADAL" clId="{A52A68AE-1A9D-4EDA-B0F7-CB1E66866604}" dt="2024-11-26T09:21:09.709" v="33" actId="5793"/>
          <ac:spMkLst>
            <pc:docMk/>
            <pc:sldMk cId="3583539378" sldId="259"/>
            <ac:spMk id="5" creationId="{FDC0865C-646A-0FB1-9AB8-C23A23FEB470}"/>
          </ac:spMkLst>
        </pc:spChg>
        <pc:spChg chg="mod">
          <ac:chgData name="Valentina Ceres" userId="8b05867e-3583-402a-868c-fea618e7bc3b" providerId="ADAL" clId="{A52A68AE-1A9D-4EDA-B0F7-CB1E66866604}" dt="2024-11-26T09:20:58.724" v="32" actId="2711"/>
          <ac:spMkLst>
            <pc:docMk/>
            <pc:sldMk cId="3583539378" sldId="259"/>
            <ac:spMk id="7" creationId="{92BAC22B-C81A-9BB1-7B0B-88257D95D48A}"/>
          </ac:spMkLst>
        </pc:spChg>
      </pc:sldChg>
      <pc:sldChg chg="addSp delSp modSp mod">
        <pc:chgData name="Valentina Ceres" userId="8b05867e-3583-402a-868c-fea618e7bc3b" providerId="ADAL" clId="{A52A68AE-1A9D-4EDA-B0F7-CB1E66866604}" dt="2024-11-26T09:37:51.946" v="76" actId="1076"/>
        <pc:sldMkLst>
          <pc:docMk/>
          <pc:sldMk cId="1513598317" sldId="260"/>
        </pc:sldMkLst>
        <pc:picChg chg="del">
          <ac:chgData name="Valentina Ceres" userId="8b05867e-3583-402a-868c-fea618e7bc3b" providerId="ADAL" clId="{A52A68AE-1A9D-4EDA-B0F7-CB1E66866604}" dt="2024-11-26T09:37:23.364" v="68" actId="478"/>
          <ac:picMkLst>
            <pc:docMk/>
            <pc:sldMk cId="1513598317" sldId="260"/>
            <ac:picMk id="2" creationId="{81380BB6-020A-E6CA-4860-3E6F3B004CEC}"/>
          </ac:picMkLst>
        </pc:picChg>
        <pc:picChg chg="add mod">
          <ac:chgData name="Valentina Ceres" userId="8b05867e-3583-402a-868c-fea618e7bc3b" providerId="ADAL" clId="{A52A68AE-1A9D-4EDA-B0F7-CB1E66866604}" dt="2024-11-26T09:37:36.076" v="73" actId="14100"/>
          <ac:picMkLst>
            <pc:docMk/>
            <pc:sldMk cId="1513598317" sldId="260"/>
            <ac:picMk id="3" creationId="{22347D14-264F-978E-4B93-699F714D1CE7}"/>
          </ac:picMkLst>
        </pc:picChg>
        <pc:picChg chg="add mod">
          <ac:chgData name="Valentina Ceres" userId="8b05867e-3583-402a-868c-fea618e7bc3b" providerId="ADAL" clId="{A52A68AE-1A9D-4EDA-B0F7-CB1E66866604}" dt="2024-11-26T09:37:51.946" v="76" actId="1076"/>
          <ac:picMkLst>
            <pc:docMk/>
            <pc:sldMk cId="1513598317" sldId="260"/>
            <ac:picMk id="5" creationId="{954120F9-99A2-023E-F383-73508CE4ABBB}"/>
          </ac:picMkLst>
        </pc:picChg>
        <pc:picChg chg="del">
          <ac:chgData name="Valentina Ceres" userId="8b05867e-3583-402a-868c-fea618e7bc3b" providerId="ADAL" clId="{A52A68AE-1A9D-4EDA-B0F7-CB1E66866604}" dt="2024-11-26T09:37:46.037" v="74" actId="21"/>
          <ac:picMkLst>
            <pc:docMk/>
            <pc:sldMk cId="1513598317" sldId="260"/>
            <ac:picMk id="7" creationId="{C06D9410-C69D-6D3C-E71B-EA753232157E}"/>
          </ac:picMkLst>
        </pc:picChg>
      </pc:sldChg>
      <pc:sldChg chg="modSp mod">
        <pc:chgData name="Valentina Ceres" userId="8b05867e-3583-402a-868c-fea618e7bc3b" providerId="ADAL" clId="{A52A68AE-1A9D-4EDA-B0F7-CB1E66866604}" dt="2024-11-26T09:34:15.926" v="67" actId="255"/>
        <pc:sldMkLst>
          <pc:docMk/>
          <pc:sldMk cId="2642786214" sldId="262"/>
        </pc:sldMkLst>
        <pc:spChg chg="mod">
          <ac:chgData name="Valentina Ceres" userId="8b05867e-3583-402a-868c-fea618e7bc3b" providerId="ADAL" clId="{A52A68AE-1A9D-4EDA-B0F7-CB1E66866604}" dt="2024-11-26T09:34:15.926" v="67" actId="255"/>
          <ac:spMkLst>
            <pc:docMk/>
            <pc:sldMk cId="2642786214" sldId="262"/>
            <ac:spMk id="5" creationId="{448FAA51-1894-F8C4-13B3-3FD9957FF711}"/>
          </ac:spMkLst>
        </pc:spChg>
      </pc:sldChg>
      <pc:sldChg chg="addSp delSp modSp mod">
        <pc:chgData name="Valentina Ceres" userId="8b05867e-3583-402a-868c-fea618e7bc3b" providerId="ADAL" clId="{A52A68AE-1A9D-4EDA-B0F7-CB1E66866604}" dt="2024-11-26T09:33:35.226" v="65" actId="14100"/>
        <pc:sldMkLst>
          <pc:docMk/>
          <pc:sldMk cId="4202366930" sldId="263"/>
        </pc:sldMkLst>
        <pc:spChg chg="del mod">
          <ac:chgData name="Valentina Ceres" userId="8b05867e-3583-402a-868c-fea618e7bc3b" providerId="ADAL" clId="{A52A68AE-1A9D-4EDA-B0F7-CB1E66866604}" dt="2024-11-26T09:31:35.826" v="48"/>
          <ac:spMkLst>
            <pc:docMk/>
            <pc:sldMk cId="4202366930" sldId="263"/>
            <ac:spMk id="7" creationId="{58055B9C-171E-AA5C-0524-00024DE05FE0}"/>
          </ac:spMkLst>
        </pc:spChg>
        <pc:spChg chg="del mod">
          <ac:chgData name="Valentina Ceres" userId="8b05867e-3583-402a-868c-fea618e7bc3b" providerId="ADAL" clId="{A52A68AE-1A9D-4EDA-B0F7-CB1E66866604}" dt="2024-11-26T09:31:35.826" v="50"/>
          <ac:spMkLst>
            <pc:docMk/>
            <pc:sldMk cId="4202366930" sldId="263"/>
            <ac:spMk id="9" creationId="{95439984-CC28-0EBE-7473-5A02B20F1397}"/>
          </ac:spMkLst>
        </pc:spChg>
        <pc:spChg chg="add mod">
          <ac:chgData name="Valentina Ceres" userId="8b05867e-3583-402a-868c-fea618e7bc3b" providerId="ADAL" clId="{A52A68AE-1A9D-4EDA-B0F7-CB1E66866604}" dt="2024-11-26T09:33:23.129" v="63" actId="255"/>
          <ac:spMkLst>
            <pc:docMk/>
            <pc:sldMk cId="4202366930" sldId="263"/>
            <ac:spMk id="10" creationId="{CA674BA8-A5D6-CD60-FCAB-91346B5A3B6C}"/>
          </ac:spMkLst>
        </pc:spChg>
        <pc:spChg chg="add del">
          <ac:chgData name="Valentina Ceres" userId="8b05867e-3583-402a-868c-fea618e7bc3b" providerId="ADAL" clId="{A52A68AE-1A9D-4EDA-B0F7-CB1E66866604}" dt="2024-11-26T09:32:24.874" v="55" actId="22"/>
          <ac:spMkLst>
            <pc:docMk/>
            <pc:sldMk cId="4202366930" sldId="263"/>
            <ac:spMk id="12" creationId="{78538CA1-F847-9CC8-395D-CE9FCE7D90F8}"/>
          </ac:spMkLst>
        </pc:spChg>
        <pc:spChg chg="add mod">
          <ac:chgData name="Valentina Ceres" userId="8b05867e-3583-402a-868c-fea618e7bc3b" providerId="ADAL" clId="{A52A68AE-1A9D-4EDA-B0F7-CB1E66866604}" dt="2024-11-26T09:33:14.759" v="62" actId="113"/>
          <ac:spMkLst>
            <pc:docMk/>
            <pc:sldMk cId="4202366930" sldId="263"/>
            <ac:spMk id="14" creationId="{B205A29C-7CF0-C73D-22B7-F29E6A2FA9EB}"/>
          </ac:spMkLst>
        </pc:spChg>
        <pc:picChg chg="del">
          <ac:chgData name="Valentina Ceres" userId="8b05867e-3583-402a-868c-fea618e7bc3b" providerId="ADAL" clId="{A52A68AE-1A9D-4EDA-B0F7-CB1E66866604}" dt="2024-11-26T09:31:30.109" v="44" actId="478"/>
          <ac:picMkLst>
            <pc:docMk/>
            <pc:sldMk cId="4202366930" sldId="263"/>
            <ac:picMk id="5" creationId="{27089A07-0755-3055-9300-394FA83E0B45}"/>
          </ac:picMkLst>
        </pc:picChg>
        <pc:picChg chg="add mod">
          <ac:chgData name="Valentina Ceres" userId="8b05867e-3583-402a-868c-fea618e7bc3b" providerId="ADAL" clId="{A52A68AE-1A9D-4EDA-B0F7-CB1E66866604}" dt="2024-11-26T09:33:35.226" v="65" actId="14100"/>
          <ac:picMkLst>
            <pc:docMk/>
            <pc:sldMk cId="4202366930" sldId="263"/>
            <ac:picMk id="6" creationId="{0D36B2F3-EF21-2A1F-EF69-2429EED155DC}"/>
          </ac:picMkLst>
        </pc:picChg>
      </pc:sldChg>
      <pc:sldChg chg="addSp delSp modSp mod">
        <pc:chgData name="Valentina Ceres" userId="8b05867e-3583-402a-868c-fea618e7bc3b" providerId="ADAL" clId="{A52A68AE-1A9D-4EDA-B0F7-CB1E66866604}" dt="2024-11-26T09:23:09.709" v="43" actId="14100"/>
        <pc:sldMkLst>
          <pc:docMk/>
          <pc:sldMk cId="2497547180" sldId="265"/>
        </pc:sldMkLst>
        <pc:picChg chg="add mod">
          <ac:chgData name="Valentina Ceres" userId="8b05867e-3583-402a-868c-fea618e7bc3b" providerId="ADAL" clId="{A52A68AE-1A9D-4EDA-B0F7-CB1E66866604}" dt="2024-11-26T09:23:09.709" v="43" actId="14100"/>
          <ac:picMkLst>
            <pc:docMk/>
            <pc:sldMk cId="2497547180" sldId="265"/>
            <ac:picMk id="5" creationId="{89890F16-8E6C-F2AD-9945-EF9857429557}"/>
          </ac:picMkLst>
        </pc:picChg>
        <pc:picChg chg="del">
          <ac:chgData name="Valentina Ceres" userId="8b05867e-3583-402a-868c-fea618e7bc3b" providerId="ADAL" clId="{A52A68AE-1A9D-4EDA-B0F7-CB1E66866604}" dt="2024-11-26T09:22:30.741" v="37" actId="478"/>
          <ac:picMkLst>
            <pc:docMk/>
            <pc:sldMk cId="2497547180" sldId="265"/>
            <ac:picMk id="6" creationId="{60D290DF-7ECB-E9B8-0734-3C2D0CFC8973}"/>
          </ac:picMkLst>
        </pc:picChg>
        <pc:picChg chg="mod">
          <ac:chgData name="Valentina Ceres" userId="8b05867e-3583-402a-868c-fea618e7bc3b" providerId="ADAL" clId="{A52A68AE-1A9D-4EDA-B0F7-CB1E66866604}" dt="2024-11-26T09:22:55.858" v="41" actId="14100"/>
          <ac:picMkLst>
            <pc:docMk/>
            <pc:sldMk cId="2497547180" sldId="265"/>
            <ac:picMk id="16" creationId="{5E769486-7F1A-9C20-4480-F3FEC9FE2F7E}"/>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zitiv titlu">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E851DCD0-29F1-943B-2DC9-10F255D00A92}"/>
              </a:ext>
            </a:extLst>
          </p:cNvPr>
          <p:cNvSpPr>
            <a:spLocks noGrp="1"/>
          </p:cNvSpPr>
          <p:nvPr>
            <p:ph type="ctrTitle"/>
          </p:nvPr>
        </p:nvSpPr>
        <p:spPr>
          <a:xfrm>
            <a:off x="1524000" y="1122363"/>
            <a:ext cx="9144000" cy="2387600"/>
          </a:xfrm>
        </p:spPr>
        <p:txBody>
          <a:bodyPr anchor="b"/>
          <a:lstStyle>
            <a:lvl1pPr algn="ctr">
              <a:defRPr sz="6000"/>
            </a:lvl1pPr>
          </a:lstStyle>
          <a:p>
            <a:r>
              <a:rPr lang="ro-RO"/>
              <a:t>Faceți clic pentru a edita stilul de titlu coordonator</a:t>
            </a:r>
            <a:endParaRPr lang="ro-MD"/>
          </a:p>
        </p:txBody>
      </p:sp>
      <p:sp>
        <p:nvSpPr>
          <p:cNvPr id="3" name="Subtitlu 2">
            <a:extLst>
              <a:ext uri="{FF2B5EF4-FFF2-40B4-BE49-F238E27FC236}">
                <a16:creationId xmlns:a16="http://schemas.microsoft.com/office/drawing/2014/main" id="{1CACCEFF-11CD-E4EF-2915-228239E2B50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o-RO"/>
              <a:t>Faceți clic pentru a edita stilul de subtitlu coordonator</a:t>
            </a:r>
            <a:endParaRPr lang="ro-MD"/>
          </a:p>
        </p:txBody>
      </p:sp>
      <p:sp>
        <p:nvSpPr>
          <p:cNvPr id="4" name="Substituent dată 3">
            <a:extLst>
              <a:ext uri="{FF2B5EF4-FFF2-40B4-BE49-F238E27FC236}">
                <a16:creationId xmlns:a16="http://schemas.microsoft.com/office/drawing/2014/main" id="{ADAED2DA-8039-2D72-B18E-365A57225107}"/>
              </a:ext>
            </a:extLst>
          </p:cNvPr>
          <p:cNvSpPr>
            <a:spLocks noGrp="1"/>
          </p:cNvSpPr>
          <p:nvPr>
            <p:ph type="dt" sz="half" idx="10"/>
          </p:nvPr>
        </p:nvSpPr>
        <p:spPr/>
        <p:txBody>
          <a:bodyPr/>
          <a:lstStyle/>
          <a:p>
            <a:fld id="{0181063C-7AA3-4747-A219-617BA4A2F949}" type="datetimeFigureOut">
              <a:rPr lang="ro-MD" smtClean="0"/>
              <a:t>26.11.2024</a:t>
            </a:fld>
            <a:endParaRPr lang="ro-MD"/>
          </a:p>
        </p:txBody>
      </p:sp>
      <p:sp>
        <p:nvSpPr>
          <p:cNvPr id="5" name="Substituent subsol 4">
            <a:extLst>
              <a:ext uri="{FF2B5EF4-FFF2-40B4-BE49-F238E27FC236}">
                <a16:creationId xmlns:a16="http://schemas.microsoft.com/office/drawing/2014/main" id="{C3D6F157-3CC2-F9AA-D70A-579C77A01C44}"/>
              </a:ext>
            </a:extLst>
          </p:cNvPr>
          <p:cNvSpPr>
            <a:spLocks noGrp="1"/>
          </p:cNvSpPr>
          <p:nvPr>
            <p:ph type="ftr" sz="quarter" idx="11"/>
          </p:nvPr>
        </p:nvSpPr>
        <p:spPr/>
        <p:txBody>
          <a:bodyPr/>
          <a:lstStyle/>
          <a:p>
            <a:endParaRPr lang="ro-MD"/>
          </a:p>
        </p:txBody>
      </p:sp>
      <p:sp>
        <p:nvSpPr>
          <p:cNvPr id="6" name="Substituent număr diapozitiv 5">
            <a:extLst>
              <a:ext uri="{FF2B5EF4-FFF2-40B4-BE49-F238E27FC236}">
                <a16:creationId xmlns:a16="http://schemas.microsoft.com/office/drawing/2014/main" id="{CD4B3BCA-7111-6898-3E6F-191ABFD6AC19}"/>
              </a:ext>
            </a:extLst>
          </p:cNvPr>
          <p:cNvSpPr>
            <a:spLocks noGrp="1"/>
          </p:cNvSpPr>
          <p:nvPr>
            <p:ph type="sldNum" sz="quarter" idx="12"/>
          </p:nvPr>
        </p:nvSpPr>
        <p:spPr/>
        <p:txBody>
          <a:bodyPr/>
          <a:lstStyle/>
          <a:p>
            <a:fld id="{15BAF840-30FD-4428-8AF4-9258B2DC67C5}" type="slidenum">
              <a:rPr lang="ro-MD" smtClean="0"/>
              <a:t>‹#›</a:t>
            </a:fld>
            <a:endParaRPr lang="ro-MD"/>
          </a:p>
        </p:txBody>
      </p:sp>
    </p:spTree>
    <p:extLst>
      <p:ext uri="{BB962C8B-B14F-4D97-AF65-F5344CB8AC3E}">
        <p14:creationId xmlns:p14="http://schemas.microsoft.com/office/powerpoint/2010/main" val="17021358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ext vertical și titlu">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1EFFB75E-A350-ABD7-DCD9-8D51ECD410E2}"/>
              </a:ext>
            </a:extLst>
          </p:cNvPr>
          <p:cNvSpPr>
            <a:spLocks noGrp="1"/>
          </p:cNvSpPr>
          <p:nvPr>
            <p:ph type="title"/>
          </p:nvPr>
        </p:nvSpPr>
        <p:spPr/>
        <p:txBody>
          <a:bodyPr/>
          <a:lstStyle/>
          <a:p>
            <a:r>
              <a:rPr lang="ro-RO"/>
              <a:t>Faceți clic pentru a edita stilul de titlu coordonator</a:t>
            </a:r>
            <a:endParaRPr lang="ro-MD"/>
          </a:p>
        </p:txBody>
      </p:sp>
      <p:sp>
        <p:nvSpPr>
          <p:cNvPr id="3" name="Substituent text vertical 2">
            <a:extLst>
              <a:ext uri="{FF2B5EF4-FFF2-40B4-BE49-F238E27FC236}">
                <a16:creationId xmlns:a16="http://schemas.microsoft.com/office/drawing/2014/main" id="{335B11BE-0AA3-DB4A-FD1B-0AF79EF46CF4}"/>
              </a:ext>
            </a:extLst>
          </p:cNvPr>
          <p:cNvSpPr>
            <a:spLocks noGrp="1"/>
          </p:cNvSpPr>
          <p:nvPr>
            <p:ph type="body" orient="vert" idx="1"/>
          </p:nvPr>
        </p:nvSpPr>
        <p:spPr/>
        <p:txBody>
          <a:bodyPr vert="eaVert"/>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ro-MD"/>
          </a:p>
        </p:txBody>
      </p:sp>
      <p:sp>
        <p:nvSpPr>
          <p:cNvPr id="4" name="Substituent dată 3">
            <a:extLst>
              <a:ext uri="{FF2B5EF4-FFF2-40B4-BE49-F238E27FC236}">
                <a16:creationId xmlns:a16="http://schemas.microsoft.com/office/drawing/2014/main" id="{6A0FD1C8-B69D-91EB-13F0-E4AAAB82A579}"/>
              </a:ext>
            </a:extLst>
          </p:cNvPr>
          <p:cNvSpPr>
            <a:spLocks noGrp="1"/>
          </p:cNvSpPr>
          <p:nvPr>
            <p:ph type="dt" sz="half" idx="10"/>
          </p:nvPr>
        </p:nvSpPr>
        <p:spPr/>
        <p:txBody>
          <a:bodyPr/>
          <a:lstStyle/>
          <a:p>
            <a:fld id="{0181063C-7AA3-4747-A219-617BA4A2F949}" type="datetimeFigureOut">
              <a:rPr lang="ro-MD" smtClean="0"/>
              <a:t>26.11.2024</a:t>
            </a:fld>
            <a:endParaRPr lang="ro-MD"/>
          </a:p>
        </p:txBody>
      </p:sp>
      <p:sp>
        <p:nvSpPr>
          <p:cNvPr id="5" name="Substituent subsol 4">
            <a:extLst>
              <a:ext uri="{FF2B5EF4-FFF2-40B4-BE49-F238E27FC236}">
                <a16:creationId xmlns:a16="http://schemas.microsoft.com/office/drawing/2014/main" id="{C2206241-1CD3-8F24-0B6E-281C23717680}"/>
              </a:ext>
            </a:extLst>
          </p:cNvPr>
          <p:cNvSpPr>
            <a:spLocks noGrp="1"/>
          </p:cNvSpPr>
          <p:nvPr>
            <p:ph type="ftr" sz="quarter" idx="11"/>
          </p:nvPr>
        </p:nvSpPr>
        <p:spPr/>
        <p:txBody>
          <a:bodyPr/>
          <a:lstStyle/>
          <a:p>
            <a:endParaRPr lang="ro-MD"/>
          </a:p>
        </p:txBody>
      </p:sp>
      <p:sp>
        <p:nvSpPr>
          <p:cNvPr id="6" name="Substituent număr diapozitiv 5">
            <a:extLst>
              <a:ext uri="{FF2B5EF4-FFF2-40B4-BE49-F238E27FC236}">
                <a16:creationId xmlns:a16="http://schemas.microsoft.com/office/drawing/2014/main" id="{C6BD4843-D638-6193-F4FA-422ABD1FAB55}"/>
              </a:ext>
            </a:extLst>
          </p:cNvPr>
          <p:cNvSpPr>
            <a:spLocks noGrp="1"/>
          </p:cNvSpPr>
          <p:nvPr>
            <p:ph type="sldNum" sz="quarter" idx="12"/>
          </p:nvPr>
        </p:nvSpPr>
        <p:spPr/>
        <p:txBody>
          <a:bodyPr/>
          <a:lstStyle/>
          <a:p>
            <a:fld id="{15BAF840-30FD-4428-8AF4-9258B2DC67C5}" type="slidenum">
              <a:rPr lang="ro-MD" smtClean="0"/>
              <a:t>‹#›</a:t>
            </a:fld>
            <a:endParaRPr lang="ro-MD"/>
          </a:p>
        </p:txBody>
      </p:sp>
    </p:spTree>
    <p:extLst>
      <p:ext uri="{BB962C8B-B14F-4D97-AF65-F5344CB8AC3E}">
        <p14:creationId xmlns:p14="http://schemas.microsoft.com/office/powerpoint/2010/main" val="20221744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lu vertical și text">
    <p:spTree>
      <p:nvGrpSpPr>
        <p:cNvPr id="1" name=""/>
        <p:cNvGrpSpPr/>
        <p:nvPr/>
      </p:nvGrpSpPr>
      <p:grpSpPr>
        <a:xfrm>
          <a:off x="0" y="0"/>
          <a:ext cx="0" cy="0"/>
          <a:chOff x="0" y="0"/>
          <a:chExt cx="0" cy="0"/>
        </a:xfrm>
      </p:grpSpPr>
      <p:sp>
        <p:nvSpPr>
          <p:cNvPr id="2" name="Titlu vertical 1">
            <a:extLst>
              <a:ext uri="{FF2B5EF4-FFF2-40B4-BE49-F238E27FC236}">
                <a16:creationId xmlns:a16="http://schemas.microsoft.com/office/drawing/2014/main" id="{284D1225-7574-8EFF-627E-D716151412B0}"/>
              </a:ext>
            </a:extLst>
          </p:cNvPr>
          <p:cNvSpPr>
            <a:spLocks noGrp="1"/>
          </p:cNvSpPr>
          <p:nvPr>
            <p:ph type="title" orient="vert"/>
          </p:nvPr>
        </p:nvSpPr>
        <p:spPr>
          <a:xfrm>
            <a:off x="8724900" y="365125"/>
            <a:ext cx="2628900" cy="5811838"/>
          </a:xfrm>
        </p:spPr>
        <p:txBody>
          <a:bodyPr vert="eaVert"/>
          <a:lstStyle/>
          <a:p>
            <a:r>
              <a:rPr lang="ro-RO"/>
              <a:t>Faceți clic pentru a edita stilul de titlu coordonator</a:t>
            </a:r>
            <a:endParaRPr lang="ro-MD"/>
          </a:p>
        </p:txBody>
      </p:sp>
      <p:sp>
        <p:nvSpPr>
          <p:cNvPr id="3" name="Substituent text vertical 2">
            <a:extLst>
              <a:ext uri="{FF2B5EF4-FFF2-40B4-BE49-F238E27FC236}">
                <a16:creationId xmlns:a16="http://schemas.microsoft.com/office/drawing/2014/main" id="{6F7C261E-C0E6-8BEF-F3ED-56460AEBE0EE}"/>
              </a:ext>
            </a:extLst>
          </p:cNvPr>
          <p:cNvSpPr>
            <a:spLocks noGrp="1"/>
          </p:cNvSpPr>
          <p:nvPr>
            <p:ph type="body" orient="vert" idx="1"/>
          </p:nvPr>
        </p:nvSpPr>
        <p:spPr>
          <a:xfrm>
            <a:off x="838200" y="365125"/>
            <a:ext cx="7734300" cy="5811838"/>
          </a:xfrm>
        </p:spPr>
        <p:txBody>
          <a:bodyPr vert="eaVert"/>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ro-MD"/>
          </a:p>
        </p:txBody>
      </p:sp>
      <p:sp>
        <p:nvSpPr>
          <p:cNvPr id="4" name="Substituent dată 3">
            <a:extLst>
              <a:ext uri="{FF2B5EF4-FFF2-40B4-BE49-F238E27FC236}">
                <a16:creationId xmlns:a16="http://schemas.microsoft.com/office/drawing/2014/main" id="{2EDAE618-C7DF-7B51-21FE-E6DB67114388}"/>
              </a:ext>
            </a:extLst>
          </p:cNvPr>
          <p:cNvSpPr>
            <a:spLocks noGrp="1"/>
          </p:cNvSpPr>
          <p:nvPr>
            <p:ph type="dt" sz="half" idx="10"/>
          </p:nvPr>
        </p:nvSpPr>
        <p:spPr/>
        <p:txBody>
          <a:bodyPr/>
          <a:lstStyle/>
          <a:p>
            <a:fld id="{0181063C-7AA3-4747-A219-617BA4A2F949}" type="datetimeFigureOut">
              <a:rPr lang="ro-MD" smtClean="0"/>
              <a:t>26.11.2024</a:t>
            </a:fld>
            <a:endParaRPr lang="ro-MD"/>
          </a:p>
        </p:txBody>
      </p:sp>
      <p:sp>
        <p:nvSpPr>
          <p:cNvPr id="5" name="Substituent subsol 4">
            <a:extLst>
              <a:ext uri="{FF2B5EF4-FFF2-40B4-BE49-F238E27FC236}">
                <a16:creationId xmlns:a16="http://schemas.microsoft.com/office/drawing/2014/main" id="{CA718393-F93F-AA5F-BB75-09F89D6F0180}"/>
              </a:ext>
            </a:extLst>
          </p:cNvPr>
          <p:cNvSpPr>
            <a:spLocks noGrp="1"/>
          </p:cNvSpPr>
          <p:nvPr>
            <p:ph type="ftr" sz="quarter" idx="11"/>
          </p:nvPr>
        </p:nvSpPr>
        <p:spPr/>
        <p:txBody>
          <a:bodyPr/>
          <a:lstStyle/>
          <a:p>
            <a:endParaRPr lang="ro-MD"/>
          </a:p>
        </p:txBody>
      </p:sp>
      <p:sp>
        <p:nvSpPr>
          <p:cNvPr id="6" name="Substituent număr diapozitiv 5">
            <a:extLst>
              <a:ext uri="{FF2B5EF4-FFF2-40B4-BE49-F238E27FC236}">
                <a16:creationId xmlns:a16="http://schemas.microsoft.com/office/drawing/2014/main" id="{75931970-FAA1-E52F-1749-A14BFEAEC6A6}"/>
              </a:ext>
            </a:extLst>
          </p:cNvPr>
          <p:cNvSpPr>
            <a:spLocks noGrp="1"/>
          </p:cNvSpPr>
          <p:nvPr>
            <p:ph type="sldNum" sz="quarter" idx="12"/>
          </p:nvPr>
        </p:nvSpPr>
        <p:spPr/>
        <p:txBody>
          <a:bodyPr/>
          <a:lstStyle/>
          <a:p>
            <a:fld id="{15BAF840-30FD-4428-8AF4-9258B2DC67C5}" type="slidenum">
              <a:rPr lang="ro-MD" smtClean="0"/>
              <a:t>‹#›</a:t>
            </a:fld>
            <a:endParaRPr lang="ro-MD"/>
          </a:p>
        </p:txBody>
      </p:sp>
    </p:spTree>
    <p:extLst>
      <p:ext uri="{BB962C8B-B14F-4D97-AF65-F5344CB8AC3E}">
        <p14:creationId xmlns:p14="http://schemas.microsoft.com/office/powerpoint/2010/main" val="2819768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u și conținut">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058F3128-0B53-7005-6D12-43387394DEB6}"/>
              </a:ext>
            </a:extLst>
          </p:cNvPr>
          <p:cNvSpPr>
            <a:spLocks noGrp="1"/>
          </p:cNvSpPr>
          <p:nvPr>
            <p:ph type="title"/>
          </p:nvPr>
        </p:nvSpPr>
        <p:spPr/>
        <p:txBody>
          <a:bodyPr/>
          <a:lstStyle/>
          <a:p>
            <a:r>
              <a:rPr lang="ro-RO"/>
              <a:t>Faceți clic pentru a edita stilul de titlu coordonator</a:t>
            </a:r>
            <a:endParaRPr lang="ro-MD"/>
          </a:p>
        </p:txBody>
      </p:sp>
      <p:sp>
        <p:nvSpPr>
          <p:cNvPr id="3" name="Substituent conținut 2">
            <a:extLst>
              <a:ext uri="{FF2B5EF4-FFF2-40B4-BE49-F238E27FC236}">
                <a16:creationId xmlns:a16="http://schemas.microsoft.com/office/drawing/2014/main" id="{C0F9A43E-E568-5298-1981-DCEDCE7C5448}"/>
              </a:ext>
            </a:extLst>
          </p:cNvPr>
          <p:cNvSpPr>
            <a:spLocks noGrp="1"/>
          </p:cNvSpPr>
          <p:nvPr>
            <p:ph idx="1"/>
          </p:nvPr>
        </p:nvSpPr>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ro-MD"/>
          </a:p>
        </p:txBody>
      </p:sp>
      <p:sp>
        <p:nvSpPr>
          <p:cNvPr id="4" name="Substituent dată 3">
            <a:extLst>
              <a:ext uri="{FF2B5EF4-FFF2-40B4-BE49-F238E27FC236}">
                <a16:creationId xmlns:a16="http://schemas.microsoft.com/office/drawing/2014/main" id="{5C8643BE-1808-138B-5F5D-5B67A4368296}"/>
              </a:ext>
            </a:extLst>
          </p:cNvPr>
          <p:cNvSpPr>
            <a:spLocks noGrp="1"/>
          </p:cNvSpPr>
          <p:nvPr>
            <p:ph type="dt" sz="half" idx="10"/>
          </p:nvPr>
        </p:nvSpPr>
        <p:spPr/>
        <p:txBody>
          <a:bodyPr/>
          <a:lstStyle/>
          <a:p>
            <a:fld id="{0181063C-7AA3-4747-A219-617BA4A2F949}" type="datetimeFigureOut">
              <a:rPr lang="ro-MD" smtClean="0"/>
              <a:t>26.11.2024</a:t>
            </a:fld>
            <a:endParaRPr lang="ro-MD"/>
          </a:p>
        </p:txBody>
      </p:sp>
      <p:sp>
        <p:nvSpPr>
          <p:cNvPr id="5" name="Substituent subsol 4">
            <a:extLst>
              <a:ext uri="{FF2B5EF4-FFF2-40B4-BE49-F238E27FC236}">
                <a16:creationId xmlns:a16="http://schemas.microsoft.com/office/drawing/2014/main" id="{FECDA072-EB5D-A2F6-BAE8-CF2C6F62B817}"/>
              </a:ext>
            </a:extLst>
          </p:cNvPr>
          <p:cNvSpPr>
            <a:spLocks noGrp="1"/>
          </p:cNvSpPr>
          <p:nvPr>
            <p:ph type="ftr" sz="quarter" idx="11"/>
          </p:nvPr>
        </p:nvSpPr>
        <p:spPr/>
        <p:txBody>
          <a:bodyPr/>
          <a:lstStyle/>
          <a:p>
            <a:endParaRPr lang="ro-MD"/>
          </a:p>
        </p:txBody>
      </p:sp>
      <p:sp>
        <p:nvSpPr>
          <p:cNvPr id="6" name="Substituent număr diapozitiv 5">
            <a:extLst>
              <a:ext uri="{FF2B5EF4-FFF2-40B4-BE49-F238E27FC236}">
                <a16:creationId xmlns:a16="http://schemas.microsoft.com/office/drawing/2014/main" id="{16118644-9DE1-288B-403C-B646C49A2889}"/>
              </a:ext>
            </a:extLst>
          </p:cNvPr>
          <p:cNvSpPr>
            <a:spLocks noGrp="1"/>
          </p:cNvSpPr>
          <p:nvPr>
            <p:ph type="sldNum" sz="quarter" idx="12"/>
          </p:nvPr>
        </p:nvSpPr>
        <p:spPr/>
        <p:txBody>
          <a:bodyPr/>
          <a:lstStyle/>
          <a:p>
            <a:fld id="{15BAF840-30FD-4428-8AF4-9258B2DC67C5}" type="slidenum">
              <a:rPr lang="ro-MD" smtClean="0"/>
              <a:t>‹#›</a:t>
            </a:fld>
            <a:endParaRPr lang="ro-MD"/>
          </a:p>
        </p:txBody>
      </p:sp>
    </p:spTree>
    <p:extLst>
      <p:ext uri="{BB962C8B-B14F-4D97-AF65-F5344CB8AC3E}">
        <p14:creationId xmlns:p14="http://schemas.microsoft.com/office/powerpoint/2010/main" val="29289041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ntet secțiune">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F9099A6D-7431-15A6-19A1-BFCB5266FC26}"/>
              </a:ext>
            </a:extLst>
          </p:cNvPr>
          <p:cNvSpPr>
            <a:spLocks noGrp="1"/>
          </p:cNvSpPr>
          <p:nvPr>
            <p:ph type="title"/>
          </p:nvPr>
        </p:nvSpPr>
        <p:spPr>
          <a:xfrm>
            <a:off x="831850" y="1709738"/>
            <a:ext cx="10515600" cy="2852737"/>
          </a:xfrm>
        </p:spPr>
        <p:txBody>
          <a:bodyPr anchor="b"/>
          <a:lstStyle>
            <a:lvl1pPr>
              <a:defRPr sz="6000"/>
            </a:lvl1pPr>
          </a:lstStyle>
          <a:p>
            <a:r>
              <a:rPr lang="ro-RO"/>
              <a:t>Faceți clic pentru a edita stilul de titlu coordonator</a:t>
            </a:r>
            <a:endParaRPr lang="ro-MD"/>
          </a:p>
        </p:txBody>
      </p:sp>
      <p:sp>
        <p:nvSpPr>
          <p:cNvPr id="3" name="Substituent text 2">
            <a:extLst>
              <a:ext uri="{FF2B5EF4-FFF2-40B4-BE49-F238E27FC236}">
                <a16:creationId xmlns:a16="http://schemas.microsoft.com/office/drawing/2014/main" id="{2A8D7376-B547-19D8-9DF3-3540D1DEA97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ro-RO"/>
              <a:t>Faceţi clic pentru a edita Master stiluri text</a:t>
            </a:r>
          </a:p>
        </p:txBody>
      </p:sp>
      <p:sp>
        <p:nvSpPr>
          <p:cNvPr id="4" name="Substituent dată 3">
            <a:extLst>
              <a:ext uri="{FF2B5EF4-FFF2-40B4-BE49-F238E27FC236}">
                <a16:creationId xmlns:a16="http://schemas.microsoft.com/office/drawing/2014/main" id="{80842A2C-04C1-8B47-8614-84B548E7D97E}"/>
              </a:ext>
            </a:extLst>
          </p:cNvPr>
          <p:cNvSpPr>
            <a:spLocks noGrp="1"/>
          </p:cNvSpPr>
          <p:nvPr>
            <p:ph type="dt" sz="half" idx="10"/>
          </p:nvPr>
        </p:nvSpPr>
        <p:spPr/>
        <p:txBody>
          <a:bodyPr/>
          <a:lstStyle/>
          <a:p>
            <a:fld id="{0181063C-7AA3-4747-A219-617BA4A2F949}" type="datetimeFigureOut">
              <a:rPr lang="ro-MD" smtClean="0"/>
              <a:t>26.11.2024</a:t>
            </a:fld>
            <a:endParaRPr lang="ro-MD"/>
          </a:p>
        </p:txBody>
      </p:sp>
      <p:sp>
        <p:nvSpPr>
          <p:cNvPr id="5" name="Substituent subsol 4">
            <a:extLst>
              <a:ext uri="{FF2B5EF4-FFF2-40B4-BE49-F238E27FC236}">
                <a16:creationId xmlns:a16="http://schemas.microsoft.com/office/drawing/2014/main" id="{9BA15FE6-4D12-8513-CA8C-D07B0A7A09D5}"/>
              </a:ext>
            </a:extLst>
          </p:cNvPr>
          <p:cNvSpPr>
            <a:spLocks noGrp="1"/>
          </p:cNvSpPr>
          <p:nvPr>
            <p:ph type="ftr" sz="quarter" idx="11"/>
          </p:nvPr>
        </p:nvSpPr>
        <p:spPr/>
        <p:txBody>
          <a:bodyPr/>
          <a:lstStyle/>
          <a:p>
            <a:endParaRPr lang="ro-MD"/>
          </a:p>
        </p:txBody>
      </p:sp>
      <p:sp>
        <p:nvSpPr>
          <p:cNvPr id="6" name="Substituent număr diapozitiv 5">
            <a:extLst>
              <a:ext uri="{FF2B5EF4-FFF2-40B4-BE49-F238E27FC236}">
                <a16:creationId xmlns:a16="http://schemas.microsoft.com/office/drawing/2014/main" id="{3420498A-79D7-CEB7-9590-EA12DE7D0D7D}"/>
              </a:ext>
            </a:extLst>
          </p:cNvPr>
          <p:cNvSpPr>
            <a:spLocks noGrp="1"/>
          </p:cNvSpPr>
          <p:nvPr>
            <p:ph type="sldNum" sz="quarter" idx="12"/>
          </p:nvPr>
        </p:nvSpPr>
        <p:spPr/>
        <p:txBody>
          <a:bodyPr/>
          <a:lstStyle/>
          <a:p>
            <a:fld id="{15BAF840-30FD-4428-8AF4-9258B2DC67C5}" type="slidenum">
              <a:rPr lang="ro-MD" smtClean="0"/>
              <a:t>‹#›</a:t>
            </a:fld>
            <a:endParaRPr lang="ro-MD"/>
          </a:p>
        </p:txBody>
      </p:sp>
    </p:spTree>
    <p:extLst>
      <p:ext uri="{BB962C8B-B14F-4D97-AF65-F5344CB8AC3E}">
        <p14:creationId xmlns:p14="http://schemas.microsoft.com/office/powerpoint/2010/main" val="119472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uă tipuri de conținut">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736162BE-23A3-97A6-B6CB-BB0C44A9EC57}"/>
              </a:ext>
            </a:extLst>
          </p:cNvPr>
          <p:cNvSpPr>
            <a:spLocks noGrp="1"/>
          </p:cNvSpPr>
          <p:nvPr>
            <p:ph type="title"/>
          </p:nvPr>
        </p:nvSpPr>
        <p:spPr/>
        <p:txBody>
          <a:bodyPr/>
          <a:lstStyle/>
          <a:p>
            <a:r>
              <a:rPr lang="ro-RO"/>
              <a:t>Faceți clic pentru a edita stilul de titlu coordonator</a:t>
            </a:r>
            <a:endParaRPr lang="ro-MD"/>
          </a:p>
        </p:txBody>
      </p:sp>
      <p:sp>
        <p:nvSpPr>
          <p:cNvPr id="3" name="Substituent conținut 2">
            <a:extLst>
              <a:ext uri="{FF2B5EF4-FFF2-40B4-BE49-F238E27FC236}">
                <a16:creationId xmlns:a16="http://schemas.microsoft.com/office/drawing/2014/main" id="{B5980786-2FB4-5CE6-76BF-CA658522A3C9}"/>
              </a:ext>
            </a:extLst>
          </p:cNvPr>
          <p:cNvSpPr>
            <a:spLocks noGrp="1"/>
          </p:cNvSpPr>
          <p:nvPr>
            <p:ph sz="half" idx="1"/>
          </p:nvPr>
        </p:nvSpPr>
        <p:spPr>
          <a:xfrm>
            <a:off x="838200" y="1825625"/>
            <a:ext cx="5181600" cy="435133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ro-MD"/>
          </a:p>
        </p:txBody>
      </p:sp>
      <p:sp>
        <p:nvSpPr>
          <p:cNvPr id="4" name="Substituent conținut 3">
            <a:extLst>
              <a:ext uri="{FF2B5EF4-FFF2-40B4-BE49-F238E27FC236}">
                <a16:creationId xmlns:a16="http://schemas.microsoft.com/office/drawing/2014/main" id="{1ACF250E-FD1E-6505-F2B7-9C2B606FBAEE}"/>
              </a:ext>
            </a:extLst>
          </p:cNvPr>
          <p:cNvSpPr>
            <a:spLocks noGrp="1"/>
          </p:cNvSpPr>
          <p:nvPr>
            <p:ph sz="half" idx="2"/>
          </p:nvPr>
        </p:nvSpPr>
        <p:spPr>
          <a:xfrm>
            <a:off x="6172200" y="1825625"/>
            <a:ext cx="5181600" cy="435133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ro-MD"/>
          </a:p>
        </p:txBody>
      </p:sp>
      <p:sp>
        <p:nvSpPr>
          <p:cNvPr id="5" name="Substituent dată 4">
            <a:extLst>
              <a:ext uri="{FF2B5EF4-FFF2-40B4-BE49-F238E27FC236}">
                <a16:creationId xmlns:a16="http://schemas.microsoft.com/office/drawing/2014/main" id="{3D227DB0-2F09-D997-F262-0DBDA8261D6D}"/>
              </a:ext>
            </a:extLst>
          </p:cNvPr>
          <p:cNvSpPr>
            <a:spLocks noGrp="1"/>
          </p:cNvSpPr>
          <p:nvPr>
            <p:ph type="dt" sz="half" idx="10"/>
          </p:nvPr>
        </p:nvSpPr>
        <p:spPr/>
        <p:txBody>
          <a:bodyPr/>
          <a:lstStyle/>
          <a:p>
            <a:fld id="{0181063C-7AA3-4747-A219-617BA4A2F949}" type="datetimeFigureOut">
              <a:rPr lang="ro-MD" smtClean="0"/>
              <a:t>26.11.2024</a:t>
            </a:fld>
            <a:endParaRPr lang="ro-MD"/>
          </a:p>
        </p:txBody>
      </p:sp>
      <p:sp>
        <p:nvSpPr>
          <p:cNvPr id="6" name="Substituent subsol 5">
            <a:extLst>
              <a:ext uri="{FF2B5EF4-FFF2-40B4-BE49-F238E27FC236}">
                <a16:creationId xmlns:a16="http://schemas.microsoft.com/office/drawing/2014/main" id="{1D54392C-A360-4049-D769-0E5CAF8E28FB}"/>
              </a:ext>
            </a:extLst>
          </p:cNvPr>
          <p:cNvSpPr>
            <a:spLocks noGrp="1"/>
          </p:cNvSpPr>
          <p:nvPr>
            <p:ph type="ftr" sz="quarter" idx="11"/>
          </p:nvPr>
        </p:nvSpPr>
        <p:spPr/>
        <p:txBody>
          <a:bodyPr/>
          <a:lstStyle/>
          <a:p>
            <a:endParaRPr lang="ro-MD"/>
          </a:p>
        </p:txBody>
      </p:sp>
      <p:sp>
        <p:nvSpPr>
          <p:cNvPr id="7" name="Substituent număr diapozitiv 6">
            <a:extLst>
              <a:ext uri="{FF2B5EF4-FFF2-40B4-BE49-F238E27FC236}">
                <a16:creationId xmlns:a16="http://schemas.microsoft.com/office/drawing/2014/main" id="{21F6F6D2-6EAE-63D0-C875-6BC438298835}"/>
              </a:ext>
            </a:extLst>
          </p:cNvPr>
          <p:cNvSpPr>
            <a:spLocks noGrp="1"/>
          </p:cNvSpPr>
          <p:nvPr>
            <p:ph type="sldNum" sz="quarter" idx="12"/>
          </p:nvPr>
        </p:nvSpPr>
        <p:spPr/>
        <p:txBody>
          <a:bodyPr/>
          <a:lstStyle/>
          <a:p>
            <a:fld id="{15BAF840-30FD-4428-8AF4-9258B2DC67C5}" type="slidenum">
              <a:rPr lang="ro-MD" smtClean="0"/>
              <a:t>‹#›</a:t>
            </a:fld>
            <a:endParaRPr lang="ro-MD"/>
          </a:p>
        </p:txBody>
      </p:sp>
    </p:spTree>
    <p:extLst>
      <p:ext uri="{BB962C8B-B14F-4D97-AF65-F5344CB8AC3E}">
        <p14:creationId xmlns:p14="http://schemas.microsoft.com/office/powerpoint/2010/main" val="5209483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ție">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BCA5E8A2-07FC-947E-BD4C-69934ED7691C}"/>
              </a:ext>
            </a:extLst>
          </p:cNvPr>
          <p:cNvSpPr>
            <a:spLocks noGrp="1"/>
          </p:cNvSpPr>
          <p:nvPr>
            <p:ph type="title"/>
          </p:nvPr>
        </p:nvSpPr>
        <p:spPr>
          <a:xfrm>
            <a:off x="839788" y="365125"/>
            <a:ext cx="10515600" cy="1325563"/>
          </a:xfrm>
        </p:spPr>
        <p:txBody>
          <a:bodyPr/>
          <a:lstStyle/>
          <a:p>
            <a:r>
              <a:rPr lang="ro-RO"/>
              <a:t>Faceți clic pentru a edita stilul de titlu coordonator</a:t>
            </a:r>
            <a:endParaRPr lang="ro-MD"/>
          </a:p>
        </p:txBody>
      </p:sp>
      <p:sp>
        <p:nvSpPr>
          <p:cNvPr id="3" name="Substituent text 2">
            <a:extLst>
              <a:ext uri="{FF2B5EF4-FFF2-40B4-BE49-F238E27FC236}">
                <a16:creationId xmlns:a16="http://schemas.microsoft.com/office/drawing/2014/main" id="{6527345D-CED1-3506-37B0-7058CAB2BE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Faceţi clic pentru a edita Master stiluri text</a:t>
            </a:r>
          </a:p>
        </p:txBody>
      </p:sp>
      <p:sp>
        <p:nvSpPr>
          <p:cNvPr id="4" name="Substituent conținut 3">
            <a:extLst>
              <a:ext uri="{FF2B5EF4-FFF2-40B4-BE49-F238E27FC236}">
                <a16:creationId xmlns:a16="http://schemas.microsoft.com/office/drawing/2014/main" id="{22D6CA9C-7D51-F234-05A7-CED1DBF0CB51}"/>
              </a:ext>
            </a:extLst>
          </p:cNvPr>
          <p:cNvSpPr>
            <a:spLocks noGrp="1"/>
          </p:cNvSpPr>
          <p:nvPr>
            <p:ph sz="half" idx="2"/>
          </p:nvPr>
        </p:nvSpPr>
        <p:spPr>
          <a:xfrm>
            <a:off x="839788" y="2505075"/>
            <a:ext cx="5157787" cy="368458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ro-MD"/>
          </a:p>
        </p:txBody>
      </p:sp>
      <p:sp>
        <p:nvSpPr>
          <p:cNvPr id="5" name="Substituent text 4">
            <a:extLst>
              <a:ext uri="{FF2B5EF4-FFF2-40B4-BE49-F238E27FC236}">
                <a16:creationId xmlns:a16="http://schemas.microsoft.com/office/drawing/2014/main" id="{26EF31FF-40AE-4C0B-650F-E885334CE9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Faceţi clic pentru a edita Master stiluri text</a:t>
            </a:r>
          </a:p>
        </p:txBody>
      </p:sp>
      <p:sp>
        <p:nvSpPr>
          <p:cNvPr id="6" name="Substituent conținut 5">
            <a:extLst>
              <a:ext uri="{FF2B5EF4-FFF2-40B4-BE49-F238E27FC236}">
                <a16:creationId xmlns:a16="http://schemas.microsoft.com/office/drawing/2014/main" id="{71F47BB3-047D-E4ED-6A2F-6F2F6431D571}"/>
              </a:ext>
            </a:extLst>
          </p:cNvPr>
          <p:cNvSpPr>
            <a:spLocks noGrp="1"/>
          </p:cNvSpPr>
          <p:nvPr>
            <p:ph sz="quarter" idx="4"/>
          </p:nvPr>
        </p:nvSpPr>
        <p:spPr>
          <a:xfrm>
            <a:off x="6172200" y="2505075"/>
            <a:ext cx="5183188" cy="368458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ro-MD"/>
          </a:p>
        </p:txBody>
      </p:sp>
      <p:sp>
        <p:nvSpPr>
          <p:cNvPr id="7" name="Substituent dată 6">
            <a:extLst>
              <a:ext uri="{FF2B5EF4-FFF2-40B4-BE49-F238E27FC236}">
                <a16:creationId xmlns:a16="http://schemas.microsoft.com/office/drawing/2014/main" id="{CB30B632-D2FC-2FED-7B49-DBB841917122}"/>
              </a:ext>
            </a:extLst>
          </p:cNvPr>
          <p:cNvSpPr>
            <a:spLocks noGrp="1"/>
          </p:cNvSpPr>
          <p:nvPr>
            <p:ph type="dt" sz="half" idx="10"/>
          </p:nvPr>
        </p:nvSpPr>
        <p:spPr/>
        <p:txBody>
          <a:bodyPr/>
          <a:lstStyle/>
          <a:p>
            <a:fld id="{0181063C-7AA3-4747-A219-617BA4A2F949}" type="datetimeFigureOut">
              <a:rPr lang="ro-MD" smtClean="0"/>
              <a:t>26.11.2024</a:t>
            </a:fld>
            <a:endParaRPr lang="ro-MD"/>
          </a:p>
        </p:txBody>
      </p:sp>
      <p:sp>
        <p:nvSpPr>
          <p:cNvPr id="8" name="Substituent subsol 7">
            <a:extLst>
              <a:ext uri="{FF2B5EF4-FFF2-40B4-BE49-F238E27FC236}">
                <a16:creationId xmlns:a16="http://schemas.microsoft.com/office/drawing/2014/main" id="{67BA5D06-10F9-E263-D16F-537DCC5FBF01}"/>
              </a:ext>
            </a:extLst>
          </p:cNvPr>
          <p:cNvSpPr>
            <a:spLocks noGrp="1"/>
          </p:cNvSpPr>
          <p:nvPr>
            <p:ph type="ftr" sz="quarter" idx="11"/>
          </p:nvPr>
        </p:nvSpPr>
        <p:spPr/>
        <p:txBody>
          <a:bodyPr/>
          <a:lstStyle/>
          <a:p>
            <a:endParaRPr lang="ro-MD"/>
          </a:p>
        </p:txBody>
      </p:sp>
      <p:sp>
        <p:nvSpPr>
          <p:cNvPr id="9" name="Substituent număr diapozitiv 8">
            <a:extLst>
              <a:ext uri="{FF2B5EF4-FFF2-40B4-BE49-F238E27FC236}">
                <a16:creationId xmlns:a16="http://schemas.microsoft.com/office/drawing/2014/main" id="{6E91DD3F-068E-8F43-4F23-85C8C9205184}"/>
              </a:ext>
            </a:extLst>
          </p:cNvPr>
          <p:cNvSpPr>
            <a:spLocks noGrp="1"/>
          </p:cNvSpPr>
          <p:nvPr>
            <p:ph type="sldNum" sz="quarter" idx="12"/>
          </p:nvPr>
        </p:nvSpPr>
        <p:spPr/>
        <p:txBody>
          <a:bodyPr/>
          <a:lstStyle/>
          <a:p>
            <a:fld id="{15BAF840-30FD-4428-8AF4-9258B2DC67C5}" type="slidenum">
              <a:rPr lang="ro-MD" smtClean="0"/>
              <a:t>‹#›</a:t>
            </a:fld>
            <a:endParaRPr lang="ro-MD"/>
          </a:p>
        </p:txBody>
      </p:sp>
    </p:spTree>
    <p:extLst>
      <p:ext uri="{BB962C8B-B14F-4D97-AF65-F5344CB8AC3E}">
        <p14:creationId xmlns:p14="http://schemas.microsoft.com/office/powerpoint/2010/main" val="2125374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Doar titlu">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29F04BDF-C23C-D470-1BFF-B5268FF2BDD7}"/>
              </a:ext>
            </a:extLst>
          </p:cNvPr>
          <p:cNvSpPr>
            <a:spLocks noGrp="1"/>
          </p:cNvSpPr>
          <p:nvPr>
            <p:ph type="title"/>
          </p:nvPr>
        </p:nvSpPr>
        <p:spPr/>
        <p:txBody>
          <a:bodyPr/>
          <a:lstStyle/>
          <a:p>
            <a:r>
              <a:rPr lang="ro-RO"/>
              <a:t>Faceți clic pentru a edita stilul de titlu coordonator</a:t>
            </a:r>
            <a:endParaRPr lang="ro-MD"/>
          </a:p>
        </p:txBody>
      </p:sp>
      <p:sp>
        <p:nvSpPr>
          <p:cNvPr id="3" name="Substituent dată 2">
            <a:extLst>
              <a:ext uri="{FF2B5EF4-FFF2-40B4-BE49-F238E27FC236}">
                <a16:creationId xmlns:a16="http://schemas.microsoft.com/office/drawing/2014/main" id="{F354EC3D-9182-F991-AFFF-7DC6AAED40C6}"/>
              </a:ext>
            </a:extLst>
          </p:cNvPr>
          <p:cNvSpPr>
            <a:spLocks noGrp="1"/>
          </p:cNvSpPr>
          <p:nvPr>
            <p:ph type="dt" sz="half" idx="10"/>
          </p:nvPr>
        </p:nvSpPr>
        <p:spPr/>
        <p:txBody>
          <a:bodyPr/>
          <a:lstStyle/>
          <a:p>
            <a:fld id="{0181063C-7AA3-4747-A219-617BA4A2F949}" type="datetimeFigureOut">
              <a:rPr lang="ro-MD" smtClean="0"/>
              <a:t>26.11.2024</a:t>
            </a:fld>
            <a:endParaRPr lang="ro-MD"/>
          </a:p>
        </p:txBody>
      </p:sp>
      <p:sp>
        <p:nvSpPr>
          <p:cNvPr id="4" name="Substituent subsol 3">
            <a:extLst>
              <a:ext uri="{FF2B5EF4-FFF2-40B4-BE49-F238E27FC236}">
                <a16:creationId xmlns:a16="http://schemas.microsoft.com/office/drawing/2014/main" id="{26AEA593-4DE3-55C2-59DA-3FCA638E3BCF}"/>
              </a:ext>
            </a:extLst>
          </p:cNvPr>
          <p:cNvSpPr>
            <a:spLocks noGrp="1"/>
          </p:cNvSpPr>
          <p:nvPr>
            <p:ph type="ftr" sz="quarter" idx="11"/>
          </p:nvPr>
        </p:nvSpPr>
        <p:spPr/>
        <p:txBody>
          <a:bodyPr/>
          <a:lstStyle/>
          <a:p>
            <a:endParaRPr lang="ro-MD"/>
          </a:p>
        </p:txBody>
      </p:sp>
      <p:sp>
        <p:nvSpPr>
          <p:cNvPr id="5" name="Substituent număr diapozitiv 4">
            <a:extLst>
              <a:ext uri="{FF2B5EF4-FFF2-40B4-BE49-F238E27FC236}">
                <a16:creationId xmlns:a16="http://schemas.microsoft.com/office/drawing/2014/main" id="{AE65B55A-9258-410A-8C7F-699BD55B59C9}"/>
              </a:ext>
            </a:extLst>
          </p:cNvPr>
          <p:cNvSpPr>
            <a:spLocks noGrp="1"/>
          </p:cNvSpPr>
          <p:nvPr>
            <p:ph type="sldNum" sz="quarter" idx="12"/>
          </p:nvPr>
        </p:nvSpPr>
        <p:spPr/>
        <p:txBody>
          <a:bodyPr/>
          <a:lstStyle/>
          <a:p>
            <a:fld id="{15BAF840-30FD-4428-8AF4-9258B2DC67C5}" type="slidenum">
              <a:rPr lang="ro-MD" smtClean="0"/>
              <a:t>‹#›</a:t>
            </a:fld>
            <a:endParaRPr lang="ro-MD"/>
          </a:p>
        </p:txBody>
      </p:sp>
    </p:spTree>
    <p:extLst>
      <p:ext uri="{BB962C8B-B14F-4D97-AF65-F5344CB8AC3E}">
        <p14:creationId xmlns:p14="http://schemas.microsoft.com/office/powerpoint/2010/main" val="1079873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Necompletat">
    <p:spTree>
      <p:nvGrpSpPr>
        <p:cNvPr id="1" name=""/>
        <p:cNvGrpSpPr/>
        <p:nvPr/>
      </p:nvGrpSpPr>
      <p:grpSpPr>
        <a:xfrm>
          <a:off x="0" y="0"/>
          <a:ext cx="0" cy="0"/>
          <a:chOff x="0" y="0"/>
          <a:chExt cx="0" cy="0"/>
        </a:xfrm>
      </p:grpSpPr>
      <p:sp>
        <p:nvSpPr>
          <p:cNvPr id="2" name="Substituent dată 1">
            <a:extLst>
              <a:ext uri="{FF2B5EF4-FFF2-40B4-BE49-F238E27FC236}">
                <a16:creationId xmlns:a16="http://schemas.microsoft.com/office/drawing/2014/main" id="{F8692685-12D7-426E-9371-7FB60F568AD9}"/>
              </a:ext>
            </a:extLst>
          </p:cNvPr>
          <p:cNvSpPr>
            <a:spLocks noGrp="1"/>
          </p:cNvSpPr>
          <p:nvPr>
            <p:ph type="dt" sz="half" idx="10"/>
          </p:nvPr>
        </p:nvSpPr>
        <p:spPr/>
        <p:txBody>
          <a:bodyPr/>
          <a:lstStyle/>
          <a:p>
            <a:fld id="{0181063C-7AA3-4747-A219-617BA4A2F949}" type="datetimeFigureOut">
              <a:rPr lang="ro-MD" smtClean="0"/>
              <a:t>26.11.2024</a:t>
            </a:fld>
            <a:endParaRPr lang="ro-MD"/>
          </a:p>
        </p:txBody>
      </p:sp>
      <p:sp>
        <p:nvSpPr>
          <p:cNvPr id="3" name="Substituent subsol 2">
            <a:extLst>
              <a:ext uri="{FF2B5EF4-FFF2-40B4-BE49-F238E27FC236}">
                <a16:creationId xmlns:a16="http://schemas.microsoft.com/office/drawing/2014/main" id="{6F6DE2B6-FD3A-BF0F-0D23-EFAD9CD66B1E}"/>
              </a:ext>
            </a:extLst>
          </p:cNvPr>
          <p:cNvSpPr>
            <a:spLocks noGrp="1"/>
          </p:cNvSpPr>
          <p:nvPr>
            <p:ph type="ftr" sz="quarter" idx="11"/>
          </p:nvPr>
        </p:nvSpPr>
        <p:spPr/>
        <p:txBody>
          <a:bodyPr/>
          <a:lstStyle/>
          <a:p>
            <a:endParaRPr lang="ro-MD"/>
          </a:p>
        </p:txBody>
      </p:sp>
      <p:sp>
        <p:nvSpPr>
          <p:cNvPr id="4" name="Substituent număr diapozitiv 3">
            <a:extLst>
              <a:ext uri="{FF2B5EF4-FFF2-40B4-BE49-F238E27FC236}">
                <a16:creationId xmlns:a16="http://schemas.microsoft.com/office/drawing/2014/main" id="{F3524545-2EF1-4BC6-8C19-8C417510A41E}"/>
              </a:ext>
            </a:extLst>
          </p:cNvPr>
          <p:cNvSpPr>
            <a:spLocks noGrp="1"/>
          </p:cNvSpPr>
          <p:nvPr>
            <p:ph type="sldNum" sz="quarter" idx="12"/>
          </p:nvPr>
        </p:nvSpPr>
        <p:spPr/>
        <p:txBody>
          <a:bodyPr/>
          <a:lstStyle/>
          <a:p>
            <a:fld id="{15BAF840-30FD-4428-8AF4-9258B2DC67C5}" type="slidenum">
              <a:rPr lang="ro-MD" smtClean="0"/>
              <a:t>‹#›</a:t>
            </a:fld>
            <a:endParaRPr lang="ro-MD"/>
          </a:p>
        </p:txBody>
      </p:sp>
    </p:spTree>
    <p:extLst>
      <p:ext uri="{BB962C8B-B14F-4D97-AF65-F5344CB8AC3E}">
        <p14:creationId xmlns:p14="http://schemas.microsoft.com/office/powerpoint/2010/main" val="38584362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ținut cu legendă">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E8F1AD0C-689D-89D4-E552-24D777949653}"/>
              </a:ext>
            </a:extLst>
          </p:cNvPr>
          <p:cNvSpPr>
            <a:spLocks noGrp="1"/>
          </p:cNvSpPr>
          <p:nvPr>
            <p:ph type="title"/>
          </p:nvPr>
        </p:nvSpPr>
        <p:spPr>
          <a:xfrm>
            <a:off x="839788" y="457200"/>
            <a:ext cx="3932237" cy="1600200"/>
          </a:xfrm>
        </p:spPr>
        <p:txBody>
          <a:bodyPr anchor="b"/>
          <a:lstStyle>
            <a:lvl1pPr>
              <a:defRPr sz="3200"/>
            </a:lvl1pPr>
          </a:lstStyle>
          <a:p>
            <a:r>
              <a:rPr lang="ro-RO"/>
              <a:t>Faceți clic pentru a edita stilul de titlu coordonator</a:t>
            </a:r>
            <a:endParaRPr lang="ro-MD"/>
          </a:p>
        </p:txBody>
      </p:sp>
      <p:sp>
        <p:nvSpPr>
          <p:cNvPr id="3" name="Substituent conținut 2">
            <a:extLst>
              <a:ext uri="{FF2B5EF4-FFF2-40B4-BE49-F238E27FC236}">
                <a16:creationId xmlns:a16="http://schemas.microsoft.com/office/drawing/2014/main" id="{5CC97BDE-DAC7-5453-183F-F609C071532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ro-MD"/>
          </a:p>
        </p:txBody>
      </p:sp>
      <p:sp>
        <p:nvSpPr>
          <p:cNvPr id="4" name="Substituent text 3">
            <a:extLst>
              <a:ext uri="{FF2B5EF4-FFF2-40B4-BE49-F238E27FC236}">
                <a16:creationId xmlns:a16="http://schemas.microsoft.com/office/drawing/2014/main" id="{95E2A167-9C4F-6564-6953-BB9A87E382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o-RO"/>
              <a:t>Faceţi clic pentru a edita Master stiluri text</a:t>
            </a:r>
          </a:p>
        </p:txBody>
      </p:sp>
      <p:sp>
        <p:nvSpPr>
          <p:cNvPr id="5" name="Substituent dată 4">
            <a:extLst>
              <a:ext uri="{FF2B5EF4-FFF2-40B4-BE49-F238E27FC236}">
                <a16:creationId xmlns:a16="http://schemas.microsoft.com/office/drawing/2014/main" id="{97411CC3-BC65-1DCA-F8F0-C566D37298E3}"/>
              </a:ext>
            </a:extLst>
          </p:cNvPr>
          <p:cNvSpPr>
            <a:spLocks noGrp="1"/>
          </p:cNvSpPr>
          <p:nvPr>
            <p:ph type="dt" sz="half" idx="10"/>
          </p:nvPr>
        </p:nvSpPr>
        <p:spPr/>
        <p:txBody>
          <a:bodyPr/>
          <a:lstStyle/>
          <a:p>
            <a:fld id="{0181063C-7AA3-4747-A219-617BA4A2F949}" type="datetimeFigureOut">
              <a:rPr lang="ro-MD" smtClean="0"/>
              <a:t>26.11.2024</a:t>
            </a:fld>
            <a:endParaRPr lang="ro-MD"/>
          </a:p>
        </p:txBody>
      </p:sp>
      <p:sp>
        <p:nvSpPr>
          <p:cNvPr id="6" name="Substituent subsol 5">
            <a:extLst>
              <a:ext uri="{FF2B5EF4-FFF2-40B4-BE49-F238E27FC236}">
                <a16:creationId xmlns:a16="http://schemas.microsoft.com/office/drawing/2014/main" id="{8F5C688D-974A-5808-6CFF-36997C2C589F}"/>
              </a:ext>
            </a:extLst>
          </p:cNvPr>
          <p:cNvSpPr>
            <a:spLocks noGrp="1"/>
          </p:cNvSpPr>
          <p:nvPr>
            <p:ph type="ftr" sz="quarter" idx="11"/>
          </p:nvPr>
        </p:nvSpPr>
        <p:spPr/>
        <p:txBody>
          <a:bodyPr/>
          <a:lstStyle/>
          <a:p>
            <a:endParaRPr lang="ro-MD"/>
          </a:p>
        </p:txBody>
      </p:sp>
      <p:sp>
        <p:nvSpPr>
          <p:cNvPr id="7" name="Substituent număr diapozitiv 6">
            <a:extLst>
              <a:ext uri="{FF2B5EF4-FFF2-40B4-BE49-F238E27FC236}">
                <a16:creationId xmlns:a16="http://schemas.microsoft.com/office/drawing/2014/main" id="{8C54DAB8-39E7-C41E-0A9F-FE92C968BA6B}"/>
              </a:ext>
            </a:extLst>
          </p:cNvPr>
          <p:cNvSpPr>
            <a:spLocks noGrp="1"/>
          </p:cNvSpPr>
          <p:nvPr>
            <p:ph type="sldNum" sz="quarter" idx="12"/>
          </p:nvPr>
        </p:nvSpPr>
        <p:spPr/>
        <p:txBody>
          <a:bodyPr/>
          <a:lstStyle/>
          <a:p>
            <a:fld id="{15BAF840-30FD-4428-8AF4-9258B2DC67C5}" type="slidenum">
              <a:rPr lang="ro-MD" smtClean="0"/>
              <a:t>‹#›</a:t>
            </a:fld>
            <a:endParaRPr lang="ro-MD"/>
          </a:p>
        </p:txBody>
      </p:sp>
    </p:spTree>
    <p:extLst>
      <p:ext uri="{BB962C8B-B14F-4D97-AF65-F5344CB8AC3E}">
        <p14:creationId xmlns:p14="http://schemas.microsoft.com/office/powerpoint/2010/main" val="18607006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ine cu legendă">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94A11467-6266-1CEC-43DC-36C829C455A3}"/>
              </a:ext>
            </a:extLst>
          </p:cNvPr>
          <p:cNvSpPr>
            <a:spLocks noGrp="1"/>
          </p:cNvSpPr>
          <p:nvPr>
            <p:ph type="title"/>
          </p:nvPr>
        </p:nvSpPr>
        <p:spPr>
          <a:xfrm>
            <a:off x="839788" y="457200"/>
            <a:ext cx="3932237" cy="1600200"/>
          </a:xfrm>
        </p:spPr>
        <p:txBody>
          <a:bodyPr anchor="b"/>
          <a:lstStyle>
            <a:lvl1pPr>
              <a:defRPr sz="3200"/>
            </a:lvl1pPr>
          </a:lstStyle>
          <a:p>
            <a:r>
              <a:rPr lang="ro-RO"/>
              <a:t>Faceți clic pentru a edita stilul de titlu coordonator</a:t>
            </a:r>
            <a:endParaRPr lang="ro-MD"/>
          </a:p>
        </p:txBody>
      </p:sp>
      <p:sp>
        <p:nvSpPr>
          <p:cNvPr id="3" name="Substituent imagine 2">
            <a:extLst>
              <a:ext uri="{FF2B5EF4-FFF2-40B4-BE49-F238E27FC236}">
                <a16:creationId xmlns:a16="http://schemas.microsoft.com/office/drawing/2014/main" id="{EC9FBD90-49A7-DE8D-9648-092AAF5121C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o-MD"/>
          </a:p>
        </p:txBody>
      </p:sp>
      <p:sp>
        <p:nvSpPr>
          <p:cNvPr id="4" name="Substituent text 3">
            <a:extLst>
              <a:ext uri="{FF2B5EF4-FFF2-40B4-BE49-F238E27FC236}">
                <a16:creationId xmlns:a16="http://schemas.microsoft.com/office/drawing/2014/main" id="{94798130-2FEF-FBE5-AF22-D8CFE79E2B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o-RO"/>
              <a:t>Faceţi clic pentru a edita Master stiluri text</a:t>
            </a:r>
          </a:p>
        </p:txBody>
      </p:sp>
      <p:sp>
        <p:nvSpPr>
          <p:cNvPr id="5" name="Substituent dată 4">
            <a:extLst>
              <a:ext uri="{FF2B5EF4-FFF2-40B4-BE49-F238E27FC236}">
                <a16:creationId xmlns:a16="http://schemas.microsoft.com/office/drawing/2014/main" id="{E335BD22-48B6-4EB5-F417-FC20DCB9CDFE}"/>
              </a:ext>
            </a:extLst>
          </p:cNvPr>
          <p:cNvSpPr>
            <a:spLocks noGrp="1"/>
          </p:cNvSpPr>
          <p:nvPr>
            <p:ph type="dt" sz="half" idx="10"/>
          </p:nvPr>
        </p:nvSpPr>
        <p:spPr/>
        <p:txBody>
          <a:bodyPr/>
          <a:lstStyle/>
          <a:p>
            <a:fld id="{0181063C-7AA3-4747-A219-617BA4A2F949}" type="datetimeFigureOut">
              <a:rPr lang="ro-MD" smtClean="0"/>
              <a:t>26.11.2024</a:t>
            </a:fld>
            <a:endParaRPr lang="ro-MD"/>
          </a:p>
        </p:txBody>
      </p:sp>
      <p:sp>
        <p:nvSpPr>
          <p:cNvPr id="6" name="Substituent subsol 5">
            <a:extLst>
              <a:ext uri="{FF2B5EF4-FFF2-40B4-BE49-F238E27FC236}">
                <a16:creationId xmlns:a16="http://schemas.microsoft.com/office/drawing/2014/main" id="{29254ED5-5EBE-17B9-B1C5-D19343B497F9}"/>
              </a:ext>
            </a:extLst>
          </p:cNvPr>
          <p:cNvSpPr>
            <a:spLocks noGrp="1"/>
          </p:cNvSpPr>
          <p:nvPr>
            <p:ph type="ftr" sz="quarter" idx="11"/>
          </p:nvPr>
        </p:nvSpPr>
        <p:spPr/>
        <p:txBody>
          <a:bodyPr/>
          <a:lstStyle/>
          <a:p>
            <a:endParaRPr lang="ro-MD"/>
          </a:p>
        </p:txBody>
      </p:sp>
      <p:sp>
        <p:nvSpPr>
          <p:cNvPr id="7" name="Substituent număr diapozitiv 6">
            <a:extLst>
              <a:ext uri="{FF2B5EF4-FFF2-40B4-BE49-F238E27FC236}">
                <a16:creationId xmlns:a16="http://schemas.microsoft.com/office/drawing/2014/main" id="{C04F2B4B-0B8F-F9C4-131E-EB4B02631656}"/>
              </a:ext>
            </a:extLst>
          </p:cNvPr>
          <p:cNvSpPr>
            <a:spLocks noGrp="1"/>
          </p:cNvSpPr>
          <p:nvPr>
            <p:ph type="sldNum" sz="quarter" idx="12"/>
          </p:nvPr>
        </p:nvSpPr>
        <p:spPr/>
        <p:txBody>
          <a:bodyPr/>
          <a:lstStyle/>
          <a:p>
            <a:fld id="{15BAF840-30FD-4428-8AF4-9258B2DC67C5}" type="slidenum">
              <a:rPr lang="ro-MD" smtClean="0"/>
              <a:t>‹#›</a:t>
            </a:fld>
            <a:endParaRPr lang="ro-MD"/>
          </a:p>
        </p:txBody>
      </p:sp>
    </p:spTree>
    <p:extLst>
      <p:ext uri="{BB962C8B-B14F-4D97-AF65-F5344CB8AC3E}">
        <p14:creationId xmlns:p14="http://schemas.microsoft.com/office/powerpoint/2010/main" val="4832406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2">
                <a:lumMod val="20000"/>
                <a:lumOff val="80000"/>
              </a:schemeClr>
            </a:gs>
            <a:gs pos="8000">
              <a:schemeClr val="accent1">
                <a:lumMod val="45000"/>
                <a:lumOff val="55000"/>
              </a:schemeClr>
            </a:gs>
            <a:gs pos="15000">
              <a:schemeClr val="accent1">
                <a:lumMod val="45000"/>
                <a:lumOff val="55000"/>
              </a:schemeClr>
            </a:gs>
            <a:gs pos="22000">
              <a:schemeClr val="accent3">
                <a:lumMod val="20000"/>
                <a:lumOff val="80000"/>
              </a:schemeClr>
            </a:gs>
          </a:gsLst>
          <a:lin ang="5400000" scaled="1"/>
          <a:tileRect/>
        </a:gradFill>
        <a:effectLst/>
      </p:bgPr>
    </p:bg>
    <p:spTree>
      <p:nvGrpSpPr>
        <p:cNvPr id="1" name=""/>
        <p:cNvGrpSpPr/>
        <p:nvPr/>
      </p:nvGrpSpPr>
      <p:grpSpPr>
        <a:xfrm>
          <a:off x="0" y="0"/>
          <a:ext cx="0" cy="0"/>
          <a:chOff x="0" y="0"/>
          <a:chExt cx="0" cy="0"/>
        </a:xfrm>
      </p:grpSpPr>
      <p:sp>
        <p:nvSpPr>
          <p:cNvPr id="2" name="Substituent titlu 1">
            <a:extLst>
              <a:ext uri="{FF2B5EF4-FFF2-40B4-BE49-F238E27FC236}">
                <a16:creationId xmlns:a16="http://schemas.microsoft.com/office/drawing/2014/main" id="{4CE232A1-7D75-A86C-F86B-7F581349502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o-RO"/>
              <a:t>Faceți clic pentru a edita stilul de titlu coordonator</a:t>
            </a:r>
            <a:endParaRPr lang="ro-MD"/>
          </a:p>
        </p:txBody>
      </p:sp>
      <p:sp>
        <p:nvSpPr>
          <p:cNvPr id="3" name="Substituent text 2">
            <a:extLst>
              <a:ext uri="{FF2B5EF4-FFF2-40B4-BE49-F238E27FC236}">
                <a16:creationId xmlns:a16="http://schemas.microsoft.com/office/drawing/2014/main" id="{D974D7F2-29F6-95C9-D7FB-8627BAEDFCA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ro-MD"/>
          </a:p>
        </p:txBody>
      </p:sp>
      <p:sp>
        <p:nvSpPr>
          <p:cNvPr id="4" name="Substituent dată 3">
            <a:extLst>
              <a:ext uri="{FF2B5EF4-FFF2-40B4-BE49-F238E27FC236}">
                <a16:creationId xmlns:a16="http://schemas.microsoft.com/office/drawing/2014/main" id="{25BA8892-1BB6-FFFC-99D3-A334CB94D6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181063C-7AA3-4747-A219-617BA4A2F949}" type="datetimeFigureOut">
              <a:rPr lang="ro-MD" smtClean="0"/>
              <a:t>26.11.2024</a:t>
            </a:fld>
            <a:endParaRPr lang="ro-MD"/>
          </a:p>
        </p:txBody>
      </p:sp>
      <p:sp>
        <p:nvSpPr>
          <p:cNvPr id="5" name="Substituent subsol 4">
            <a:extLst>
              <a:ext uri="{FF2B5EF4-FFF2-40B4-BE49-F238E27FC236}">
                <a16:creationId xmlns:a16="http://schemas.microsoft.com/office/drawing/2014/main" id="{EAE6781C-6473-7AAA-5904-9CF50C37C17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ro-MD"/>
          </a:p>
        </p:txBody>
      </p:sp>
      <p:sp>
        <p:nvSpPr>
          <p:cNvPr id="6" name="Substituent număr diapozitiv 5">
            <a:extLst>
              <a:ext uri="{FF2B5EF4-FFF2-40B4-BE49-F238E27FC236}">
                <a16:creationId xmlns:a16="http://schemas.microsoft.com/office/drawing/2014/main" id="{B78EDE84-63DF-202A-D11D-6A5BC833EBC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5BAF840-30FD-4428-8AF4-9258B2DC67C5}" type="slidenum">
              <a:rPr lang="ro-MD" smtClean="0"/>
              <a:t>‹#›</a:t>
            </a:fld>
            <a:endParaRPr lang="ro-MD"/>
          </a:p>
        </p:txBody>
      </p:sp>
    </p:spTree>
    <p:extLst>
      <p:ext uri="{BB962C8B-B14F-4D97-AF65-F5344CB8AC3E}">
        <p14:creationId xmlns:p14="http://schemas.microsoft.com/office/powerpoint/2010/main" val="379025712"/>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o-M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ine 1">
            <a:extLst>
              <a:ext uri="{FF2B5EF4-FFF2-40B4-BE49-F238E27FC236}">
                <a16:creationId xmlns:a16="http://schemas.microsoft.com/office/drawing/2014/main" id="{2B51F99E-A9FE-794F-86C7-A1C3EBE810E3}"/>
              </a:ext>
            </a:extLst>
          </p:cNvPr>
          <p:cNvPicPr>
            <a:picLocks noChangeAspect="1"/>
          </p:cNvPicPr>
          <p:nvPr/>
        </p:nvPicPr>
        <p:blipFill>
          <a:blip r:embed="rId2"/>
          <a:stretch>
            <a:fillRect/>
          </a:stretch>
        </p:blipFill>
        <p:spPr>
          <a:xfrm>
            <a:off x="213593" y="116868"/>
            <a:ext cx="2024047" cy="1792379"/>
          </a:xfrm>
          <a:prstGeom prst="rect">
            <a:avLst/>
          </a:prstGeom>
        </p:spPr>
      </p:pic>
      <p:pic>
        <p:nvPicPr>
          <p:cNvPr id="4" name="Imagine 3">
            <a:extLst>
              <a:ext uri="{FF2B5EF4-FFF2-40B4-BE49-F238E27FC236}">
                <a16:creationId xmlns:a16="http://schemas.microsoft.com/office/drawing/2014/main" id="{7AF2BAE8-7975-59AD-8A9D-08D6F0483616}"/>
              </a:ext>
            </a:extLst>
          </p:cNvPr>
          <p:cNvPicPr>
            <a:picLocks noChangeAspect="1"/>
          </p:cNvPicPr>
          <p:nvPr/>
        </p:nvPicPr>
        <p:blipFill>
          <a:blip r:embed="rId3"/>
          <a:stretch>
            <a:fillRect/>
          </a:stretch>
        </p:blipFill>
        <p:spPr>
          <a:xfrm>
            <a:off x="1953927" y="193603"/>
            <a:ext cx="3051210" cy="691921"/>
          </a:xfrm>
          <a:prstGeom prst="rect">
            <a:avLst/>
          </a:prstGeom>
        </p:spPr>
      </p:pic>
      <p:pic>
        <p:nvPicPr>
          <p:cNvPr id="5" name="Imagine 4">
            <a:extLst>
              <a:ext uri="{FF2B5EF4-FFF2-40B4-BE49-F238E27FC236}">
                <a16:creationId xmlns:a16="http://schemas.microsoft.com/office/drawing/2014/main" id="{356D7418-5221-57E0-A9D7-8B93DBED557B}"/>
              </a:ext>
            </a:extLst>
          </p:cNvPr>
          <p:cNvPicPr>
            <a:picLocks noChangeAspect="1"/>
          </p:cNvPicPr>
          <p:nvPr/>
        </p:nvPicPr>
        <p:blipFill>
          <a:blip r:embed="rId4"/>
          <a:stretch>
            <a:fillRect/>
          </a:stretch>
        </p:blipFill>
        <p:spPr>
          <a:xfrm>
            <a:off x="4816635" y="0"/>
            <a:ext cx="4523874" cy="795622"/>
          </a:xfrm>
          <a:prstGeom prst="rect">
            <a:avLst/>
          </a:prstGeom>
        </p:spPr>
      </p:pic>
      <p:pic>
        <p:nvPicPr>
          <p:cNvPr id="6" name="Imagine 5">
            <a:extLst>
              <a:ext uri="{FF2B5EF4-FFF2-40B4-BE49-F238E27FC236}">
                <a16:creationId xmlns:a16="http://schemas.microsoft.com/office/drawing/2014/main" id="{22A63C44-A148-993C-63B5-256F15883332}"/>
              </a:ext>
            </a:extLst>
          </p:cNvPr>
          <p:cNvPicPr>
            <a:picLocks noChangeAspect="1"/>
          </p:cNvPicPr>
          <p:nvPr/>
        </p:nvPicPr>
        <p:blipFill>
          <a:blip r:embed="rId5"/>
          <a:stretch>
            <a:fillRect/>
          </a:stretch>
        </p:blipFill>
        <p:spPr>
          <a:xfrm>
            <a:off x="4644828" y="795622"/>
            <a:ext cx="7183208" cy="7053732"/>
          </a:xfrm>
          <a:prstGeom prst="rect">
            <a:avLst/>
          </a:prstGeom>
        </p:spPr>
      </p:pic>
      <p:sp>
        <p:nvSpPr>
          <p:cNvPr id="10" name="CasetăText 9">
            <a:extLst>
              <a:ext uri="{FF2B5EF4-FFF2-40B4-BE49-F238E27FC236}">
                <a16:creationId xmlns:a16="http://schemas.microsoft.com/office/drawing/2014/main" id="{EC4846BC-0C67-9AA9-0BFC-B261FD10825C}"/>
              </a:ext>
            </a:extLst>
          </p:cNvPr>
          <p:cNvSpPr txBox="1"/>
          <p:nvPr/>
        </p:nvSpPr>
        <p:spPr>
          <a:xfrm>
            <a:off x="545432" y="4560554"/>
            <a:ext cx="11438872" cy="1938992"/>
          </a:xfrm>
          <a:prstGeom prst="rect">
            <a:avLst/>
          </a:prstGeom>
          <a:noFill/>
        </p:spPr>
        <p:txBody>
          <a:bodyPr wrap="square">
            <a:spAutoFit/>
          </a:bodyPr>
          <a:lstStyle/>
          <a:p>
            <a:pPr algn="just"/>
            <a:r>
              <a:rPr lang="ro-MD" sz="2000" b="1" dirty="0">
                <a:latin typeface="Times New Roman" panose="02020603050405020304" pitchFamily="18" charset="0"/>
                <a:cs typeface="Times New Roman" panose="02020603050405020304" pitchFamily="18" charset="0"/>
              </a:rPr>
              <a:t>  Sărbătorită în fiecare an în ultima duminică din luna mai, Ziua Nistrului  – este unul dintre cele mai importante evenimente, prin care se accentuează importanța fluviului Nistru ca principală arteră acvatică a Republicii Moldova. Sloganul din acest an este: „Râul care ne unește”. Fluviul Nistrul unește atât cele două maluri ale sale, cât și părțile de nord și de sud ale țării. Scopul activităților în acest an sa-u axat pe consolidarea colaborării la toate nivelele, sporirea conștientizării asupra importanței fluviului Nistru, precum și împărtășirea bunelor practici în gestionarea integrată a resurselor de apă.</a:t>
            </a:r>
          </a:p>
        </p:txBody>
      </p:sp>
      <p:sp>
        <p:nvSpPr>
          <p:cNvPr id="16" name="CasetăText 15">
            <a:extLst>
              <a:ext uri="{FF2B5EF4-FFF2-40B4-BE49-F238E27FC236}">
                <a16:creationId xmlns:a16="http://schemas.microsoft.com/office/drawing/2014/main" id="{57338B6C-64EB-CD17-8A58-B2F33F436113}"/>
              </a:ext>
            </a:extLst>
          </p:cNvPr>
          <p:cNvSpPr txBox="1"/>
          <p:nvPr/>
        </p:nvSpPr>
        <p:spPr>
          <a:xfrm>
            <a:off x="545432" y="2142653"/>
            <a:ext cx="4099396" cy="1815882"/>
          </a:xfrm>
          <a:prstGeom prst="rect">
            <a:avLst/>
          </a:prstGeom>
          <a:noFill/>
        </p:spPr>
        <p:txBody>
          <a:bodyPr wrap="square">
            <a:spAutoFit/>
          </a:bodyPr>
          <a:lstStyle/>
          <a:p>
            <a:pPr algn="ctr"/>
            <a:r>
              <a:rPr lang="ro-MD" sz="2800" b="1" dirty="0">
                <a:latin typeface="Times New Roman" panose="02020603050405020304" pitchFamily="18" charset="0"/>
                <a:cs typeface="Times New Roman" panose="02020603050405020304" pitchFamily="18" charset="0"/>
              </a:rPr>
              <a:t>Ziua Nistrului 2024</a:t>
            </a:r>
            <a:br>
              <a:rPr lang="ro-MD" sz="2800" b="1" dirty="0">
                <a:latin typeface="Times New Roman" panose="02020603050405020304" pitchFamily="18" charset="0"/>
                <a:cs typeface="Times New Roman" panose="02020603050405020304" pitchFamily="18" charset="0"/>
              </a:rPr>
            </a:br>
            <a:r>
              <a:rPr lang="ro-MD" sz="2800" b="1" dirty="0">
                <a:latin typeface="Times New Roman" panose="02020603050405020304" pitchFamily="18" charset="0"/>
                <a:cs typeface="Times New Roman" panose="02020603050405020304" pitchFamily="18" charset="0"/>
              </a:rPr>
              <a:t>sub genericul </a:t>
            </a:r>
          </a:p>
          <a:p>
            <a:pPr algn="ctr"/>
            <a:r>
              <a:rPr lang="ro-MD" sz="2800" b="1" dirty="0">
                <a:latin typeface="Times New Roman" panose="02020603050405020304" pitchFamily="18" charset="0"/>
                <a:cs typeface="Times New Roman" panose="02020603050405020304" pitchFamily="18" charset="0"/>
              </a:rPr>
              <a:t>„Nistrul care ne unește”</a:t>
            </a:r>
            <a:br>
              <a:rPr lang="ro-MD" sz="2800" b="1" dirty="0">
                <a:latin typeface="Times New Roman" panose="02020603050405020304" pitchFamily="18" charset="0"/>
                <a:cs typeface="Times New Roman" panose="02020603050405020304" pitchFamily="18" charset="0"/>
              </a:rPr>
            </a:br>
            <a:endParaRPr lang="ro-MD"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70998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tăText 3">
            <a:extLst>
              <a:ext uri="{FF2B5EF4-FFF2-40B4-BE49-F238E27FC236}">
                <a16:creationId xmlns:a16="http://schemas.microsoft.com/office/drawing/2014/main" id="{1070A2C8-7B58-CCE2-470B-ACAFAD6E9D33}"/>
              </a:ext>
            </a:extLst>
          </p:cNvPr>
          <p:cNvSpPr txBox="1"/>
          <p:nvPr/>
        </p:nvSpPr>
        <p:spPr>
          <a:xfrm>
            <a:off x="751438" y="170342"/>
            <a:ext cx="10963746" cy="1200329"/>
          </a:xfrm>
          <a:prstGeom prst="rect">
            <a:avLst/>
          </a:prstGeom>
          <a:noFill/>
        </p:spPr>
        <p:txBody>
          <a:bodyPr wrap="square">
            <a:spAutoFit/>
          </a:bodyPr>
          <a:lstStyle/>
          <a:p>
            <a:pPr algn="just"/>
            <a:r>
              <a:rPr lang="ro-MD" sz="1800" b="1" dirty="0">
                <a:solidFill>
                  <a:srgbClr val="002060"/>
                </a:solidFill>
                <a:latin typeface="Times New Roman" panose="02020603050405020304" pitchFamily="18" charset="0"/>
                <a:cs typeface="Times New Roman" panose="02020603050405020304" pitchFamily="18" charset="0"/>
              </a:rPr>
              <a:t>  </a:t>
            </a:r>
            <a:r>
              <a:rPr lang="ro-MD" sz="1800" b="1" dirty="0">
                <a:latin typeface="Times New Roman" panose="02020603050405020304" pitchFamily="18" charset="0"/>
                <a:cs typeface="Times New Roman" panose="02020603050405020304" pitchFamily="18" charset="0"/>
              </a:rPr>
              <a:t>Cu ocazia Zilei Nistrului Ministerul Mediului în parteneriat cu autoritățile publice locale, instituțiile din subordine și cu sprijinul financiar al Suediei, acordat prin intermediul Proiectului PNUD Moldova „Sprijinirea autorităților din Republica Moldova în managementul durabil al râului Nistru”</a:t>
            </a:r>
            <a:r>
              <a:rPr lang="ro-MD" b="1" dirty="0">
                <a:latin typeface="Times New Roman" panose="02020603050405020304" pitchFamily="18" charset="0"/>
                <a:cs typeface="Times New Roman" panose="02020603050405020304" pitchFamily="18" charset="0"/>
              </a:rPr>
              <a:t> la data de 24 mai</a:t>
            </a:r>
            <a:r>
              <a:rPr lang="ro-MD" sz="1800" b="1" dirty="0">
                <a:latin typeface="Times New Roman" panose="02020603050405020304" pitchFamily="18" charset="0"/>
                <a:cs typeface="Times New Roman" panose="02020603050405020304" pitchFamily="18" charset="0"/>
              </a:rPr>
              <a:t> a organizat Conferința dedicată Nistrului sub genericul „Nistrul care ne unește”. </a:t>
            </a:r>
            <a:endParaRPr lang="ro-MD" dirty="0"/>
          </a:p>
        </p:txBody>
      </p:sp>
      <p:pic>
        <p:nvPicPr>
          <p:cNvPr id="12" name="Imagine 11">
            <a:extLst>
              <a:ext uri="{FF2B5EF4-FFF2-40B4-BE49-F238E27FC236}">
                <a16:creationId xmlns:a16="http://schemas.microsoft.com/office/drawing/2014/main" id="{64B8098B-50C9-945E-660B-ECB8B3B24709}"/>
              </a:ext>
            </a:extLst>
          </p:cNvPr>
          <p:cNvPicPr>
            <a:picLocks noChangeAspect="1"/>
          </p:cNvPicPr>
          <p:nvPr/>
        </p:nvPicPr>
        <p:blipFill>
          <a:blip r:embed="rId2"/>
          <a:stretch>
            <a:fillRect/>
          </a:stretch>
        </p:blipFill>
        <p:spPr>
          <a:xfrm>
            <a:off x="617584" y="1535660"/>
            <a:ext cx="3494636" cy="3108029"/>
          </a:xfrm>
          <a:prstGeom prst="rect">
            <a:avLst/>
          </a:prstGeom>
          <a:ln>
            <a:noFill/>
          </a:ln>
          <a:effectLst>
            <a:softEdge rad="112500"/>
          </a:effectLst>
        </p:spPr>
      </p:pic>
      <p:pic>
        <p:nvPicPr>
          <p:cNvPr id="10" name="Imagine 9">
            <a:extLst>
              <a:ext uri="{FF2B5EF4-FFF2-40B4-BE49-F238E27FC236}">
                <a16:creationId xmlns:a16="http://schemas.microsoft.com/office/drawing/2014/main" id="{85673A7F-A443-2B2D-E7A9-27BAE341B7B8}"/>
              </a:ext>
            </a:extLst>
          </p:cNvPr>
          <p:cNvPicPr>
            <a:picLocks noChangeAspect="1"/>
          </p:cNvPicPr>
          <p:nvPr/>
        </p:nvPicPr>
        <p:blipFill>
          <a:blip r:embed="rId3"/>
          <a:stretch>
            <a:fillRect/>
          </a:stretch>
        </p:blipFill>
        <p:spPr>
          <a:xfrm>
            <a:off x="4428118" y="1535660"/>
            <a:ext cx="3610386" cy="2915308"/>
          </a:xfrm>
          <a:prstGeom prst="rect">
            <a:avLst/>
          </a:prstGeom>
          <a:ln>
            <a:noFill/>
          </a:ln>
          <a:effectLst>
            <a:softEdge rad="112500"/>
          </a:effectLst>
        </p:spPr>
      </p:pic>
      <p:pic>
        <p:nvPicPr>
          <p:cNvPr id="11" name="Imagine 10">
            <a:extLst>
              <a:ext uri="{FF2B5EF4-FFF2-40B4-BE49-F238E27FC236}">
                <a16:creationId xmlns:a16="http://schemas.microsoft.com/office/drawing/2014/main" id="{B3FE097A-20DF-93D3-6149-E893810574D9}"/>
              </a:ext>
            </a:extLst>
          </p:cNvPr>
          <p:cNvPicPr>
            <a:picLocks noChangeAspect="1"/>
          </p:cNvPicPr>
          <p:nvPr/>
        </p:nvPicPr>
        <p:blipFill>
          <a:blip r:embed="rId4"/>
          <a:stretch>
            <a:fillRect/>
          </a:stretch>
        </p:blipFill>
        <p:spPr>
          <a:xfrm>
            <a:off x="8184333" y="1535660"/>
            <a:ext cx="3911097" cy="2822763"/>
          </a:xfrm>
          <a:prstGeom prst="rect">
            <a:avLst/>
          </a:prstGeom>
          <a:ln>
            <a:noFill/>
          </a:ln>
          <a:effectLst>
            <a:softEdge rad="112500"/>
          </a:effectLst>
        </p:spPr>
      </p:pic>
      <p:pic>
        <p:nvPicPr>
          <p:cNvPr id="13" name="Imagine 12">
            <a:extLst>
              <a:ext uri="{FF2B5EF4-FFF2-40B4-BE49-F238E27FC236}">
                <a16:creationId xmlns:a16="http://schemas.microsoft.com/office/drawing/2014/main" id="{559C515D-BA31-0F19-77AB-2DDA794AD01B}"/>
              </a:ext>
            </a:extLst>
          </p:cNvPr>
          <p:cNvPicPr>
            <a:picLocks noChangeAspect="1"/>
          </p:cNvPicPr>
          <p:nvPr/>
        </p:nvPicPr>
        <p:blipFill>
          <a:blip r:embed="rId5"/>
          <a:stretch>
            <a:fillRect/>
          </a:stretch>
        </p:blipFill>
        <p:spPr>
          <a:xfrm>
            <a:off x="7081036" y="4438776"/>
            <a:ext cx="3511518" cy="2308098"/>
          </a:xfrm>
          <a:prstGeom prst="rect">
            <a:avLst/>
          </a:prstGeom>
          <a:ln>
            <a:noFill/>
          </a:ln>
          <a:effectLst>
            <a:softEdge rad="112500"/>
          </a:effectLst>
        </p:spPr>
      </p:pic>
      <p:pic>
        <p:nvPicPr>
          <p:cNvPr id="7" name="Imagine 6">
            <a:extLst>
              <a:ext uri="{FF2B5EF4-FFF2-40B4-BE49-F238E27FC236}">
                <a16:creationId xmlns:a16="http://schemas.microsoft.com/office/drawing/2014/main" id="{C7B7B95D-5A9B-4946-8DF3-5681A136E4B6}"/>
              </a:ext>
            </a:extLst>
          </p:cNvPr>
          <p:cNvPicPr>
            <a:picLocks noChangeAspect="1"/>
          </p:cNvPicPr>
          <p:nvPr/>
        </p:nvPicPr>
        <p:blipFill>
          <a:blip r:embed="rId6"/>
          <a:stretch>
            <a:fillRect/>
          </a:stretch>
        </p:blipFill>
        <p:spPr>
          <a:xfrm>
            <a:off x="2162649" y="4450968"/>
            <a:ext cx="3933351" cy="2407032"/>
          </a:xfrm>
          <a:prstGeom prst="rect">
            <a:avLst/>
          </a:prstGeom>
          <a:ln>
            <a:noFill/>
          </a:ln>
          <a:effectLst>
            <a:softEdge rad="112500"/>
          </a:effectLst>
        </p:spPr>
      </p:pic>
    </p:spTree>
    <p:extLst>
      <p:ext uri="{BB962C8B-B14F-4D97-AF65-F5344CB8AC3E}">
        <p14:creationId xmlns:p14="http://schemas.microsoft.com/office/powerpoint/2010/main" val="5905436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3D993B8D-3A9D-89D4-02A7-70EBC1150D7F}"/>
              </a:ext>
            </a:extLst>
          </p:cNvPr>
          <p:cNvSpPr>
            <a:spLocks noGrp="1"/>
          </p:cNvSpPr>
          <p:nvPr>
            <p:ph type="title"/>
          </p:nvPr>
        </p:nvSpPr>
        <p:spPr>
          <a:xfrm>
            <a:off x="319350" y="350828"/>
            <a:ext cx="3311123" cy="5960345"/>
          </a:xfrm>
        </p:spPr>
        <p:txBody>
          <a:bodyPr>
            <a:normAutofit/>
          </a:bodyPr>
          <a:lstStyle/>
          <a:p>
            <a:pPr algn="ctr"/>
            <a:r>
              <a:rPr lang="ro-MD" sz="2100" b="1" dirty="0">
                <a:latin typeface="Times New Roman" panose="02020603050405020304" pitchFamily="18" charset="0"/>
                <a:cs typeface="Times New Roman" panose="02020603050405020304" pitchFamily="18" charset="0"/>
              </a:rPr>
              <a:t>   La Conferință au participat reprezentanții autorităților publice ale Republicii Moldova și Ucraina, societatea civilă din domeniul mediului, APL-urile și partenerii de dezvoltare care au discutat pașii care vor fi urmați de cele două state pentru îmbunătățirea protecției și gestionării durabile a Nistrului, eficientizarea colaborării bilaterale în sectorul apelor și oportunitățile pentru dezvoltarea sustenabilă a localităților din bazinul râului Nistru.</a:t>
            </a:r>
            <a:br>
              <a:rPr lang="ro-MD" sz="2100" b="1" dirty="0">
                <a:latin typeface="Times New Roman" panose="02020603050405020304" pitchFamily="18" charset="0"/>
                <a:cs typeface="Times New Roman" panose="02020603050405020304" pitchFamily="18" charset="0"/>
              </a:rPr>
            </a:br>
            <a:r>
              <a:rPr lang="ro-MD" sz="2100" b="1" dirty="0">
                <a:latin typeface="Times New Roman" panose="02020603050405020304" pitchFamily="18" charset="0"/>
                <a:cs typeface="Times New Roman" panose="02020603050405020304" pitchFamily="18" charset="0"/>
              </a:rPr>
              <a:t> </a:t>
            </a:r>
          </a:p>
        </p:txBody>
      </p:sp>
      <p:pic>
        <p:nvPicPr>
          <p:cNvPr id="15" name="Imagine 14" descr="O imagine care conține îmbrăcăminte, persoană, încălțăminte, zâmbet&#10;&#10;Descriere generată automat">
            <a:extLst>
              <a:ext uri="{FF2B5EF4-FFF2-40B4-BE49-F238E27FC236}">
                <a16:creationId xmlns:a16="http://schemas.microsoft.com/office/drawing/2014/main" id="{753CE5C5-C4A1-85C4-A75F-8D6D2E56C4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0629" y="3331001"/>
            <a:ext cx="2538980" cy="3385308"/>
          </a:xfrm>
          <a:prstGeom prst="rect">
            <a:avLst/>
          </a:prstGeom>
        </p:spPr>
      </p:pic>
      <p:pic>
        <p:nvPicPr>
          <p:cNvPr id="4" name="Imagine 3" descr="O imagine care conține îmbrăcăminte, persoană, Chip de om, zâmbet&#10;&#10;Descriere generată automat">
            <a:extLst>
              <a:ext uri="{FF2B5EF4-FFF2-40B4-BE49-F238E27FC236}">
                <a16:creationId xmlns:a16="http://schemas.microsoft.com/office/drawing/2014/main" id="{2EBAEFE2-B453-BEB7-4ACD-2C5304885F83}"/>
              </a:ext>
            </a:extLst>
          </p:cNvPr>
          <p:cNvPicPr>
            <a:picLocks noChangeAspect="1"/>
          </p:cNvPicPr>
          <p:nvPr/>
        </p:nvPicPr>
        <p:blipFill>
          <a:blip r:embed="rId3"/>
          <a:stretch>
            <a:fillRect/>
          </a:stretch>
        </p:blipFill>
        <p:spPr>
          <a:xfrm>
            <a:off x="6450167" y="2970419"/>
            <a:ext cx="2682930" cy="2823966"/>
          </a:xfrm>
          <a:prstGeom prst="rect">
            <a:avLst/>
          </a:prstGeom>
        </p:spPr>
      </p:pic>
      <p:pic>
        <p:nvPicPr>
          <p:cNvPr id="16" name="Imagine 15" descr="O imagine care conține Chip de om, îmbrăcăminte, persoană, ochelari&#10;&#10;Descriere generată automat">
            <a:extLst>
              <a:ext uri="{FF2B5EF4-FFF2-40B4-BE49-F238E27FC236}">
                <a16:creationId xmlns:a16="http://schemas.microsoft.com/office/drawing/2014/main" id="{80D00D9D-C1E4-209F-C76A-870953D129B4}"/>
              </a:ext>
            </a:extLst>
          </p:cNvPr>
          <p:cNvPicPr>
            <a:picLocks noChangeAspect="1"/>
          </p:cNvPicPr>
          <p:nvPr/>
        </p:nvPicPr>
        <p:blipFill>
          <a:blip r:embed="rId4"/>
          <a:stretch>
            <a:fillRect/>
          </a:stretch>
        </p:blipFill>
        <p:spPr>
          <a:xfrm>
            <a:off x="9283253" y="3907285"/>
            <a:ext cx="2718768" cy="2823966"/>
          </a:xfrm>
          <a:prstGeom prst="rect">
            <a:avLst/>
          </a:prstGeom>
        </p:spPr>
      </p:pic>
      <p:pic>
        <p:nvPicPr>
          <p:cNvPr id="6" name="Imagine 5" descr="O imagine care conține îmbrăcăminte, persoană, om, bluză&#10;&#10;Descriere generată automat">
            <a:extLst>
              <a:ext uri="{FF2B5EF4-FFF2-40B4-BE49-F238E27FC236}">
                <a16:creationId xmlns:a16="http://schemas.microsoft.com/office/drawing/2014/main" id="{E9B21581-66C6-131C-7914-85D8C5B715F3}"/>
              </a:ext>
            </a:extLst>
          </p:cNvPr>
          <p:cNvPicPr>
            <a:picLocks noChangeAspect="1"/>
          </p:cNvPicPr>
          <p:nvPr/>
        </p:nvPicPr>
        <p:blipFill>
          <a:blip r:embed="rId5"/>
          <a:stretch>
            <a:fillRect/>
          </a:stretch>
        </p:blipFill>
        <p:spPr>
          <a:xfrm>
            <a:off x="4330228" y="126747"/>
            <a:ext cx="3891148" cy="2644639"/>
          </a:xfrm>
          <a:prstGeom prst="rect">
            <a:avLst/>
          </a:prstGeom>
        </p:spPr>
      </p:pic>
      <p:pic>
        <p:nvPicPr>
          <p:cNvPr id="17" name="Imagine 16" descr="O imagine care conține îmbrăcăminte, persoană, Chip de om, om&#10;&#10;Descriere generată automat">
            <a:extLst>
              <a:ext uri="{FF2B5EF4-FFF2-40B4-BE49-F238E27FC236}">
                <a16:creationId xmlns:a16="http://schemas.microsoft.com/office/drawing/2014/main" id="{1EFE0DB7-2970-B359-8E17-ACCD7CC4F2CC}"/>
              </a:ext>
            </a:extLst>
          </p:cNvPr>
          <p:cNvPicPr>
            <a:picLocks noChangeAspect="1"/>
          </p:cNvPicPr>
          <p:nvPr/>
        </p:nvPicPr>
        <p:blipFill>
          <a:blip r:embed="rId6"/>
          <a:stretch>
            <a:fillRect/>
          </a:stretch>
        </p:blipFill>
        <p:spPr>
          <a:xfrm>
            <a:off x="8292974" y="126748"/>
            <a:ext cx="2853911" cy="2716923"/>
          </a:xfrm>
          <a:prstGeom prst="rect">
            <a:avLst/>
          </a:prstGeom>
        </p:spPr>
      </p:pic>
      <p:sp>
        <p:nvSpPr>
          <p:cNvPr id="18" name="Dreptunghi 17">
            <a:extLst>
              <a:ext uri="{FF2B5EF4-FFF2-40B4-BE49-F238E27FC236}">
                <a16:creationId xmlns:a16="http://schemas.microsoft.com/office/drawing/2014/main" id="{C888A35F-C202-CD4D-7455-6F0F3A6382C9}"/>
              </a:ext>
            </a:extLst>
          </p:cNvPr>
          <p:cNvSpPr/>
          <p:nvPr/>
        </p:nvSpPr>
        <p:spPr>
          <a:xfrm>
            <a:off x="7046269" y="126748"/>
            <a:ext cx="1175107" cy="2644638"/>
          </a:xfrm>
          <a:prstGeom prst="rect">
            <a:avLst/>
          </a:prstGeom>
          <a:gradFill>
            <a:gsLst>
              <a:gs pos="0">
                <a:schemeClr val="accent2">
                  <a:lumMod val="20000"/>
                  <a:lumOff val="80000"/>
                </a:schemeClr>
              </a:gs>
              <a:gs pos="8000">
                <a:schemeClr val="accent1">
                  <a:lumMod val="45000"/>
                  <a:lumOff val="55000"/>
                </a:schemeClr>
              </a:gs>
              <a:gs pos="15000">
                <a:schemeClr val="accent1">
                  <a:lumMod val="45000"/>
                  <a:lumOff val="55000"/>
                </a:schemeClr>
              </a:gs>
              <a:gs pos="22000">
                <a:schemeClr val="accent3">
                  <a:lumMod val="20000"/>
                  <a:lumOff val="80000"/>
                </a:schemeClr>
              </a:gs>
            </a:gsLst>
            <a:lin ang="5400000" scaled="1"/>
          </a:gradFill>
          <a:ln>
            <a:solidFill>
              <a:schemeClr val="accent3">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o-MD"/>
          </a:p>
        </p:txBody>
      </p:sp>
    </p:spTree>
    <p:extLst>
      <p:ext uri="{BB962C8B-B14F-4D97-AF65-F5344CB8AC3E}">
        <p14:creationId xmlns:p14="http://schemas.microsoft.com/office/powerpoint/2010/main" val="7811875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tăText 6">
            <a:extLst>
              <a:ext uri="{FF2B5EF4-FFF2-40B4-BE49-F238E27FC236}">
                <a16:creationId xmlns:a16="http://schemas.microsoft.com/office/drawing/2014/main" id="{92BAC22B-C81A-9BB1-7B0B-88257D95D48A}"/>
              </a:ext>
            </a:extLst>
          </p:cNvPr>
          <p:cNvSpPr txBox="1"/>
          <p:nvPr/>
        </p:nvSpPr>
        <p:spPr>
          <a:xfrm>
            <a:off x="6392583" y="299508"/>
            <a:ext cx="5123142" cy="1716255"/>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3900" b="1" kern="1200" dirty="0">
                <a:solidFill>
                  <a:schemeClr val="tx1"/>
                </a:solidFill>
                <a:latin typeface="Times New Roman" panose="02020603050405020304" pitchFamily="18" charset="0"/>
                <a:ea typeface="+mj-ea"/>
                <a:cs typeface="Times New Roman" panose="02020603050405020304" pitchFamily="18" charset="0"/>
              </a:rPr>
              <a:t>ZIUA NISTRULUI 2024 LA SOROCA ȘI  REZINA</a:t>
            </a:r>
          </a:p>
        </p:txBody>
      </p:sp>
      <p:pic>
        <p:nvPicPr>
          <p:cNvPr id="2" name="Imagine 1">
            <a:extLst>
              <a:ext uri="{FF2B5EF4-FFF2-40B4-BE49-F238E27FC236}">
                <a16:creationId xmlns:a16="http://schemas.microsoft.com/office/drawing/2014/main" id="{E32D62FC-C76A-AE6A-C81B-DF051C1F0410}"/>
              </a:ext>
            </a:extLst>
          </p:cNvPr>
          <p:cNvPicPr>
            <a:picLocks noChangeAspect="1"/>
          </p:cNvPicPr>
          <p:nvPr/>
        </p:nvPicPr>
        <p:blipFill>
          <a:blip r:embed="rId2"/>
          <a:srcRect t="13028" b="5484"/>
          <a:stretch/>
        </p:blipFill>
        <p:spPr>
          <a:xfrm>
            <a:off x="279143" y="299508"/>
            <a:ext cx="5221625" cy="3010397"/>
          </a:xfrm>
          <a:prstGeom prst="rect">
            <a:avLst/>
          </a:prstGeom>
        </p:spPr>
      </p:pic>
      <p:pic>
        <p:nvPicPr>
          <p:cNvPr id="3" name="Imagine 2">
            <a:extLst>
              <a:ext uri="{FF2B5EF4-FFF2-40B4-BE49-F238E27FC236}">
                <a16:creationId xmlns:a16="http://schemas.microsoft.com/office/drawing/2014/main" id="{A1D26FCD-6F45-0D84-F092-AC7CA15ABBCF}"/>
              </a:ext>
            </a:extLst>
          </p:cNvPr>
          <p:cNvPicPr>
            <a:picLocks noChangeAspect="1"/>
          </p:cNvPicPr>
          <p:nvPr/>
        </p:nvPicPr>
        <p:blipFill>
          <a:blip r:embed="rId3"/>
          <a:srcRect b="5487"/>
          <a:stretch/>
        </p:blipFill>
        <p:spPr>
          <a:xfrm>
            <a:off x="279143" y="3548095"/>
            <a:ext cx="5221625" cy="3010397"/>
          </a:xfrm>
          <a:prstGeom prst="rect">
            <a:avLst/>
          </a:prstGeom>
        </p:spPr>
      </p:pic>
      <p:sp>
        <p:nvSpPr>
          <p:cNvPr id="5" name="CasetăText 4">
            <a:extLst>
              <a:ext uri="{FF2B5EF4-FFF2-40B4-BE49-F238E27FC236}">
                <a16:creationId xmlns:a16="http://schemas.microsoft.com/office/drawing/2014/main" id="{FDC0865C-646A-0FB1-9AB8-C23A23FEB470}"/>
              </a:ext>
            </a:extLst>
          </p:cNvPr>
          <p:cNvSpPr txBox="1"/>
          <p:nvPr/>
        </p:nvSpPr>
        <p:spPr>
          <a:xfrm>
            <a:off x="6392583" y="2645922"/>
            <a:ext cx="4434721" cy="3710427"/>
          </a:xfrm>
          <a:prstGeom prst="rect">
            <a:avLst/>
          </a:prstGeom>
        </p:spPr>
        <p:txBody>
          <a:bodyPr vert="horz" lIns="91440" tIns="45720" rIns="91440" bIns="45720" rtlCol="0" anchor="t">
            <a:normAutofit/>
          </a:bodyPr>
          <a:lstStyle/>
          <a:p>
            <a:pPr>
              <a:lnSpc>
                <a:spcPct val="150000"/>
              </a:lnSpc>
              <a:spcAft>
                <a:spcPts val="600"/>
              </a:spcAft>
            </a:pPr>
            <a:r>
              <a:rPr lang="ro-MD" sz="2000" b="1" dirty="0">
                <a:solidFill>
                  <a:schemeClr val="tx1">
                    <a:alpha val="80000"/>
                  </a:schemeClr>
                </a:solidFill>
                <a:latin typeface="Times New Roman" panose="02020603050405020304" pitchFamily="18" charset="0"/>
                <a:cs typeface="Times New Roman" panose="02020603050405020304" pitchFamily="18" charset="0"/>
              </a:rPr>
              <a:t>Sporirea implicării active în problemele legate de gestionarea fluviului și promovarea informării cetățenilor referitor la protecția și gestionarea durabilă a resurselor de apă.</a:t>
            </a:r>
          </a:p>
        </p:txBody>
      </p:sp>
    </p:spTree>
    <p:extLst>
      <p:ext uri="{BB962C8B-B14F-4D97-AF65-F5344CB8AC3E}">
        <p14:creationId xmlns:p14="http://schemas.microsoft.com/office/powerpoint/2010/main" val="35835393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0EFD753D-6A49-46DD-9E82-AA6E2C62B4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138A5824-1F4A-4EE7-BC13-5BB48FC080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0044" y="321732"/>
            <a:ext cx="4568741" cy="6192603"/>
          </a:xfrm>
          <a:prstGeom prst="rect">
            <a:avLst/>
          </a:prstGeom>
          <a:solidFill>
            <a:srgbClr val="3336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6" name="Imagine 15">
            <a:extLst>
              <a:ext uri="{FF2B5EF4-FFF2-40B4-BE49-F238E27FC236}">
                <a16:creationId xmlns:a16="http://schemas.microsoft.com/office/drawing/2014/main" id="{5E769486-7F1A-9C20-4480-F3FEC9FE2F7E}"/>
              </a:ext>
            </a:extLst>
          </p:cNvPr>
          <p:cNvPicPr>
            <a:picLocks noChangeAspect="1"/>
          </p:cNvPicPr>
          <p:nvPr/>
        </p:nvPicPr>
        <p:blipFill>
          <a:blip r:embed="rId2"/>
          <a:srcRect r="15752" b="-6"/>
          <a:stretch/>
        </p:blipFill>
        <p:spPr>
          <a:xfrm>
            <a:off x="4966314" y="2427694"/>
            <a:ext cx="2249424" cy="2097977"/>
          </a:xfrm>
          <a:prstGeom prst="rect">
            <a:avLst/>
          </a:prstGeom>
        </p:spPr>
      </p:pic>
      <p:pic>
        <p:nvPicPr>
          <p:cNvPr id="4" name="Imagine 3">
            <a:extLst>
              <a:ext uri="{FF2B5EF4-FFF2-40B4-BE49-F238E27FC236}">
                <a16:creationId xmlns:a16="http://schemas.microsoft.com/office/drawing/2014/main" id="{22F6BF3D-63CE-08F0-A81D-938A133D1FC4}"/>
              </a:ext>
            </a:extLst>
          </p:cNvPr>
          <p:cNvPicPr>
            <a:picLocks noChangeAspect="1"/>
          </p:cNvPicPr>
          <p:nvPr/>
        </p:nvPicPr>
        <p:blipFill>
          <a:blip r:embed="rId3"/>
          <a:srcRect t="31271"/>
          <a:stretch/>
        </p:blipFill>
        <p:spPr>
          <a:xfrm>
            <a:off x="7295203" y="325904"/>
            <a:ext cx="4570677" cy="3065565"/>
          </a:xfrm>
          <a:prstGeom prst="rect">
            <a:avLst/>
          </a:prstGeom>
        </p:spPr>
      </p:pic>
      <p:pic>
        <p:nvPicPr>
          <p:cNvPr id="8" name="Imagine 7">
            <a:extLst>
              <a:ext uri="{FF2B5EF4-FFF2-40B4-BE49-F238E27FC236}">
                <a16:creationId xmlns:a16="http://schemas.microsoft.com/office/drawing/2014/main" id="{78BFE377-045D-CB61-42A1-4374163912D9}"/>
              </a:ext>
            </a:extLst>
          </p:cNvPr>
          <p:cNvPicPr>
            <a:picLocks noChangeAspect="1"/>
          </p:cNvPicPr>
          <p:nvPr/>
        </p:nvPicPr>
        <p:blipFill>
          <a:blip r:embed="rId4"/>
          <a:srcRect l="12268" r="7693" b="-6"/>
          <a:stretch/>
        </p:blipFill>
        <p:spPr>
          <a:xfrm>
            <a:off x="4932176" y="321732"/>
            <a:ext cx="2249424" cy="2002536"/>
          </a:xfrm>
          <a:prstGeom prst="rect">
            <a:avLst/>
          </a:prstGeom>
        </p:spPr>
      </p:pic>
      <p:pic>
        <p:nvPicPr>
          <p:cNvPr id="9" name="Imagine 8">
            <a:extLst>
              <a:ext uri="{FF2B5EF4-FFF2-40B4-BE49-F238E27FC236}">
                <a16:creationId xmlns:a16="http://schemas.microsoft.com/office/drawing/2014/main" id="{E771CD9F-2DB2-ED6E-86F5-BCE77157A128}"/>
              </a:ext>
            </a:extLst>
          </p:cNvPr>
          <p:cNvPicPr>
            <a:picLocks noChangeAspect="1"/>
          </p:cNvPicPr>
          <p:nvPr/>
        </p:nvPicPr>
        <p:blipFill>
          <a:blip r:embed="rId5"/>
          <a:srcRect l="84" r="-2" b="-2"/>
          <a:stretch/>
        </p:blipFill>
        <p:spPr>
          <a:xfrm>
            <a:off x="7295203" y="3474720"/>
            <a:ext cx="4570677" cy="3053487"/>
          </a:xfrm>
          <a:prstGeom prst="rect">
            <a:avLst/>
          </a:prstGeom>
        </p:spPr>
      </p:pic>
      <p:sp>
        <p:nvSpPr>
          <p:cNvPr id="2" name="Dreptunghi 1">
            <a:extLst>
              <a:ext uri="{FF2B5EF4-FFF2-40B4-BE49-F238E27FC236}">
                <a16:creationId xmlns:a16="http://schemas.microsoft.com/office/drawing/2014/main" id="{75D080B4-CA29-4F17-1772-FA2C8A20C82E}"/>
              </a:ext>
            </a:extLst>
          </p:cNvPr>
          <p:cNvSpPr/>
          <p:nvPr/>
        </p:nvSpPr>
        <p:spPr>
          <a:xfrm>
            <a:off x="320044" y="321732"/>
            <a:ext cx="4612132" cy="6192603"/>
          </a:xfrm>
          <a:prstGeom prst="rect">
            <a:avLst/>
          </a:prstGeom>
          <a:solidFill>
            <a:schemeClr val="accent3">
              <a:lumMod val="20000"/>
              <a:lumOff val="80000"/>
            </a:schemeClr>
          </a:solidFill>
          <a:ln>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o-MD"/>
          </a:p>
        </p:txBody>
      </p:sp>
      <p:sp>
        <p:nvSpPr>
          <p:cNvPr id="3" name="CasetăText 2">
            <a:extLst>
              <a:ext uri="{FF2B5EF4-FFF2-40B4-BE49-F238E27FC236}">
                <a16:creationId xmlns:a16="http://schemas.microsoft.com/office/drawing/2014/main" id="{89FE1915-D9DA-12A8-E4EA-6035FD05BED0}"/>
              </a:ext>
            </a:extLst>
          </p:cNvPr>
          <p:cNvSpPr txBox="1"/>
          <p:nvPr/>
        </p:nvSpPr>
        <p:spPr>
          <a:xfrm>
            <a:off x="822145" y="764354"/>
            <a:ext cx="3607930" cy="4967340"/>
          </a:xfrm>
          <a:prstGeom prst="rect">
            <a:avLst/>
          </a:prstGeom>
        </p:spPr>
        <p:txBody>
          <a:bodyPr vert="horz" lIns="91440" tIns="45720" rIns="91440" bIns="45720" rtlCol="0" anchor="t">
            <a:noAutofit/>
          </a:bodyPr>
          <a:lstStyle/>
          <a:p>
            <a:pPr indent="-228600">
              <a:lnSpc>
                <a:spcPct val="90000"/>
              </a:lnSpc>
              <a:spcAft>
                <a:spcPts val="600"/>
              </a:spcAft>
              <a:buFont typeface="Arial" panose="020B0604020202020204" pitchFamily="34" charset="0"/>
              <a:buChar char="•"/>
            </a:pPr>
            <a:r>
              <a:rPr lang="ro-MD" b="1" dirty="0">
                <a:solidFill>
                  <a:schemeClr val="bg1"/>
                </a:solidFill>
                <a:latin typeface="Times New Roman" panose="02020603050405020304" pitchFamily="18" charset="0"/>
                <a:cs typeface="Times New Roman" panose="02020603050405020304" pitchFamily="18" charset="0"/>
              </a:rPr>
              <a:t>În cadrul evenimentului „Ziua Nistrului”, locuitorii din orașele Soroca și Rezina s-au alăturat cu entuziasm acțiunilor de salubrizare a malurilor fluviului Nistru.</a:t>
            </a:r>
          </a:p>
          <a:p>
            <a:pPr indent="-228600">
              <a:lnSpc>
                <a:spcPct val="90000"/>
              </a:lnSpc>
              <a:spcAft>
                <a:spcPts val="600"/>
              </a:spcAft>
              <a:buFont typeface="Arial" panose="020B0604020202020204" pitchFamily="34" charset="0"/>
              <a:buChar char="•"/>
            </a:pPr>
            <a:r>
              <a:rPr lang="ro-MD" b="1" dirty="0">
                <a:solidFill>
                  <a:schemeClr val="bg1"/>
                </a:solidFill>
                <a:latin typeface="Times New Roman" panose="02020603050405020304" pitchFamily="18" charset="0"/>
                <a:cs typeface="Times New Roman" panose="02020603050405020304" pitchFamily="18" charset="0"/>
              </a:rPr>
              <a:t>Această inițiativă a reunit angajați ai Consiliilor Raionale Soroca și Rezina și numeroși voluntari din comunitate, toți având un obiectiv comun: protejarea și curățarea uneia dintre cele mai importante resurse naturale ale regiunilor.</a:t>
            </a:r>
          </a:p>
          <a:p>
            <a:pPr indent="-228600">
              <a:lnSpc>
                <a:spcPct val="90000"/>
              </a:lnSpc>
              <a:spcAft>
                <a:spcPts val="600"/>
              </a:spcAft>
              <a:buFont typeface="Arial" panose="020B0604020202020204" pitchFamily="34" charset="0"/>
              <a:buChar char="•"/>
            </a:pPr>
            <a:r>
              <a:rPr lang="ro-MD" b="1" dirty="0">
                <a:solidFill>
                  <a:schemeClr val="bg1"/>
                </a:solidFill>
                <a:latin typeface="Times New Roman" panose="02020603050405020304" pitchFamily="18" charset="0"/>
                <a:cs typeface="Times New Roman" panose="02020603050405020304" pitchFamily="18" charset="0"/>
              </a:rPr>
              <a:t>Evenimentul, desfășurat anual pentru a celebra și proteja fluviul Nistru, a avut loc într-o atmosferă de cooperare și responsabilitate ecologică.</a:t>
            </a:r>
          </a:p>
        </p:txBody>
      </p:sp>
      <p:pic>
        <p:nvPicPr>
          <p:cNvPr id="5" name="Imagine 4">
            <a:extLst>
              <a:ext uri="{FF2B5EF4-FFF2-40B4-BE49-F238E27FC236}">
                <a16:creationId xmlns:a16="http://schemas.microsoft.com/office/drawing/2014/main" id="{89890F16-8E6C-F2AD-9945-EF9857429557}"/>
              </a:ext>
            </a:extLst>
          </p:cNvPr>
          <p:cNvPicPr>
            <a:picLocks noChangeAspect="1"/>
          </p:cNvPicPr>
          <p:nvPr/>
        </p:nvPicPr>
        <p:blipFill>
          <a:blip r:embed="rId6"/>
          <a:stretch>
            <a:fillRect/>
          </a:stretch>
        </p:blipFill>
        <p:spPr>
          <a:xfrm>
            <a:off x="4951711" y="4629097"/>
            <a:ext cx="2278629" cy="1899110"/>
          </a:xfrm>
          <a:prstGeom prst="rect">
            <a:avLst/>
          </a:prstGeom>
        </p:spPr>
      </p:pic>
    </p:spTree>
    <p:extLst>
      <p:ext uri="{BB962C8B-B14F-4D97-AF65-F5344CB8AC3E}">
        <p14:creationId xmlns:p14="http://schemas.microsoft.com/office/powerpoint/2010/main" val="2497547180"/>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ine 3">
            <a:extLst>
              <a:ext uri="{FF2B5EF4-FFF2-40B4-BE49-F238E27FC236}">
                <a16:creationId xmlns:a16="http://schemas.microsoft.com/office/drawing/2014/main" id="{6D5F474A-881E-DB4C-C438-716C24C3B851}"/>
              </a:ext>
            </a:extLst>
          </p:cNvPr>
          <p:cNvPicPr>
            <a:picLocks noChangeAspect="1"/>
          </p:cNvPicPr>
          <p:nvPr/>
        </p:nvPicPr>
        <p:blipFill>
          <a:blip r:embed="rId2"/>
          <a:stretch>
            <a:fillRect/>
          </a:stretch>
        </p:blipFill>
        <p:spPr>
          <a:xfrm>
            <a:off x="5917508" y="0"/>
            <a:ext cx="6274491" cy="4456497"/>
          </a:xfrm>
          <a:prstGeom prst="rect">
            <a:avLst/>
          </a:prstGeom>
        </p:spPr>
      </p:pic>
      <p:sp>
        <p:nvSpPr>
          <p:cNvPr id="6" name="CasetăText 5">
            <a:extLst>
              <a:ext uri="{FF2B5EF4-FFF2-40B4-BE49-F238E27FC236}">
                <a16:creationId xmlns:a16="http://schemas.microsoft.com/office/drawing/2014/main" id="{73BE3936-3C3F-016A-7331-53380E8CA209}"/>
              </a:ext>
            </a:extLst>
          </p:cNvPr>
          <p:cNvSpPr txBox="1"/>
          <p:nvPr/>
        </p:nvSpPr>
        <p:spPr>
          <a:xfrm>
            <a:off x="295275" y="5660593"/>
            <a:ext cx="11487150" cy="923330"/>
          </a:xfrm>
          <a:prstGeom prst="rect">
            <a:avLst/>
          </a:prstGeom>
          <a:noFill/>
        </p:spPr>
        <p:txBody>
          <a:bodyPr wrap="square">
            <a:spAutoFit/>
          </a:bodyPr>
          <a:lstStyle/>
          <a:p>
            <a:pPr algn="just"/>
            <a:r>
              <a:rPr lang="ro-MD" b="1" dirty="0">
                <a:latin typeface="Times New Roman" panose="02020603050405020304" pitchFamily="18" charset="0"/>
                <a:cs typeface="Times New Roman" panose="02020603050405020304" pitchFamily="18" charset="0"/>
              </a:rPr>
              <a:t>Pe malul Nistrului, în satul Cioburciu, raionul Ștefan Vodă a avut loc Festivalul Folcloric Internațional ”Dansul Vetrelor Nistrene”, în perioada 22 – 27 mai 2024. Evenimentul a întrunit, pe malul bătrânului Nistru, zeci de cetățeni și ansambluri folclorice din Republica Moldova, România, Ucraina, Serbia și Grecia.</a:t>
            </a:r>
          </a:p>
        </p:txBody>
      </p:sp>
      <p:pic>
        <p:nvPicPr>
          <p:cNvPr id="3" name="Imagine 2">
            <a:extLst>
              <a:ext uri="{FF2B5EF4-FFF2-40B4-BE49-F238E27FC236}">
                <a16:creationId xmlns:a16="http://schemas.microsoft.com/office/drawing/2014/main" id="{22347D14-264F-978E-4B93-699F714D1CE7}"/>
              </a:ext>
            </a:extLst>
          </p:cNvPr>
          <p:cNvPicPr>
            <a:picLocks noChangeAspect="1"/>
          </p:cNvPicPr>
          <p:nvPr/>
        </p:nvPicPr>
        <p:blipFill>
          <a:blip r:embed="rId3"/>
          <a:stretch>
            <a:fillRect/>
          </a:stretch>
        </p:blipFill>
        <p:spPr>
          <a:xfrm>
            <a:off x="128295" y="127514"/>
            <a:ext cx="2837068" cy="2837068"/>
          </a:xfrm>
          <a:prstGeom prst="rect">
            <a:avLst/>
          </a:prstGeom>
        </p:spPr>
      </p:pic>
      <p:pic>
        <p:nvPicPr>
          <p:cNvPr id="5" name="Imagine 4">
            <a:extLst>
              <a:ext uri="{FF2B5EF4-FFF2-40B4-BE49-F238E27FC236}">
                <a16:creationId xmlns:a16="http://schemas.microsoft.com/office/drawing/2014/main" id="{954120F9-99A2-023E-F383-73508CE4ABBB}"/>
              </a:ext>
            </a:extLst>
          </p:cNvPr>
          <p:cNvPicPr>
            <a:picLocks noChangeAspect="1"/>
          </p:cNvPicPr>
          <p:nvPr/>
        </p:nvPicPr>
        <p:blipFill>
          <a:blip r:embed="rId4"/>
          <a:stretch>
            <a:fillRect/>
          </a:stretch>
        </p:blipFill>
        <p:spPr>
          <a:xfrm>
            <a:off x="1143310" y="2228248"/>
            <a:ext cx="4645555" cy="3432345"/>
          </a:xfrm>
          <a:prstGeom prst="rect">
            <a:avLst/>
          </a:prstGeom>
        </p:spPr>
      </p:pic>
    </p:spTree>
    <p:extLst>
      <p:ext uri="{BB962C8B-B14F-4D97-AF65-F5344CB8AC3E}">
        <p14:creationId xmlns:p14="http://schemas.microsoft.com/office/powerpoint/2010/main" val="15135983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ine 1">
            <a:extLst>
              <a:ext uri="{FF2B5EF4-FFF2-40B4-BE49-F238E27FC236}">
                <a16:creationId xmlns:a16="http://schemas.microsoft.com/office/drawing/2014/main" id="{8B826742-CA3D-9318-1764-82F450593177}"/>
              </a:ext>
            </a:extLst>
          </p:cNvPr>
          <p:cNvPicPr>
            <a:picLocks noChangeAspect="1"/>
          </p:cNvPicPr>
          <p:nvPr/>
        </p:nvPicPr>
        <p:blipFill>
          <a:blip r:embed="rId2"/>
          <a:stretch>
            <a:fillRect/>
          </a:stretch>
        </p:blipFill>
        <p:spPr>
          <a:xfrm>
            <a:off x="176463" y="2817796"/>
            <a:ext cx="5386939" cy="4040204"/>
          </a:xfrm>
          <a:prstGeom prst="rect">
            <a:avLst/>
          </a:prstGeom>
          <a:ln>
            <a:noFill/>
          </a:ln>
          <a:effectLst>
            <a:softEdge rad="112500"/>
          </a:effectLst>
        </p:spPr>
      </p:pic>
      <p:pic>
        <p:nvPicPr>
          <p:cNvPr id="3" name="Imagine 2">
            <a:extLst>
              <a:ext uri="{FF2B5EF4-FFF2-40B4-BE49-F238E27FC236}">
                <a16:creationId xmlns:a16="http://schemas.microsoft.com/office/drawing/2014/main" id="{F4893316-7837-44A9-6FED-A44AD79DC7F2}"/>
              </a:ext>
            </a:extLst>
          </p:cNvPr>
          <p:cNvPicPr>
            <a:picLocks noChangeAspect="1"/>
          </p:cNvPicPr>
          <p:nvPr/>
        </p:nvPicPr>
        <p:blipFill>
          <a:blip r:embed="rId3"/>
          <a:stretch>
            <a:fillRect/>
          </a:stretch>
        </p:blipFill>
        <p:spPr>
          <a:xfrm>
            <a:off x="176463" y="0"/>
            <a:ext cx="5386938" cy="4040204"/>
          </a:xfrm>
          <a:prstGeom prst="rect">
            <a:avLst/>
          </a:prstGeom>
          <a:ln>
            <a:noFill/>
          </a:ln>
          <a:effectLst>
            <a:softEdge rad="112500"/>
          </a:effectLst>
        </p:spPr>
      </p:pic>
      <p:sp>
        <p:nvSpPr>
          <p:cNvPr id="6" name="CasetăText 5">
            <a:extLst>
              <a:ext uri="{FF2B5EF4-FFF2-40B4-BE49-F238E27FC236}">
                <a16:creationId xmlns:a16="http://schemas.microsoft.com/office/drawing/2014/main" id="{B9482DB7-1600-CFA8-7473-DA1D17877D6B}"/>
              </a:ext>
            </a:extLst>
          </p:cNvPr>
          <p:cNvSpPr txBox="1"/>
          <p:nvPr/>
        </p:nvSpPr>
        <p:spPr>
          <a:xfrm>
            <a:off x="5563400" y="265393"/>
            <a:ext cx="6628600" cy="2585323"/>
          </a:xfrm>
          <a:prstGeom prst="rect">
            <a:avLst/>
          </a:prstGeom>
          <a:noFill/>
        </p:spPr>
        <p:txBody>
          <a:bodyPr wrap="square">
            <a:spAutoFit/>
          </a:bodyPr>
          <a:lstStyle/>
          <a:p>
            <a:pPr algn="just"/>
            <a:r>
              <a:rPr lang="ro-MD" b="1" dirty="0">
                <a:latin typeface="Times New Roman" panose="02020603050405020304" pitchFamily="18" charset="0"/>
                <a:cs typeface="Times New Roman" panose="02020603050405020304" pitchFamily="18" charset="0"/>
              </a:rPr>
              <a:t>Bazinul hidrografic Nistru are o importanță socială, istorică, culturală, dar și un rol vital în asigurarea cu apă calitativă a necesităților în agricultură, industrie, în menținerea balanței ecologice și, în general, în dezvoltarea durabilă a țării.</a:t>
            </a:r>
          </a:p>
          <a:p>
            <a:pPr algn="just"/>
            <a:r>
              <a:rPr lang="ro-MD" b="1" dirty="0">
                <a:latin typeface="Times New Roman" panose="02020603050405020304" pitchFamily="18" charset="0"/>
                <a:cs typeface="Times New Roman" panose="02020603050405020304" pitchFamily="18" charset="0"/>
              </a:rPr>
              <a:t>Scopul acestui eveniment a fost de a apropia oamenii de natură și de a sensibiliza publicul cu privire la importanța ecologică și culturală a fluviului Nistru, precum și necesitatea sporirii gradului de conștientizare pentru a asigura conservarea lui pentru generațiile viitoare.</a:t>
            </a:r>
            <a:endParaRPr lang="ro-MD" sz="2000" b="1" dirty="0">
              <a:latin typeface="Times New Roman" panose="02020603050405020304" pitchFamily="18" charset="0"/>
              <a:cs typeface="Times New Roman" panose="02020603050405020304" pitchFamily="18" charset="0"/>
            </a:endParaRPr>
          </a:p>
        </p:txBody>
      </p:sp>
      <p:pic>
        <p:nvPicPr>
          <p:cNvPr id="7" name="Imagine 6">
            <a:extLst>
              <a:ext uri="{FF2B5EF4-FFF2-40B4-BE49-F238E27FC236}">
                <a16:creationId xmlns:a16="http://schemas.microsoft.com/office/drawing/2014/main" id="{9C728C76-6321-4AC4-C642-BEE86CD18416}"/>
              </a:ext>
            </a:extLst>
          </p:cNvPr>
          <p:cNvPicPr>
            <a:picLocks noChangeAspect="1"/>
          </p:cNvPicPr>
          <p:nvPr/>
        </p:nvPicPr>
        <p:blipFill>
          <a:blip r:embed="rId4"/>
          <a:stretch>
            <a:fillRect/>
          </a:stretch>
        </p:blipFill>
        <p:spPr>
          <a:xfrm>
            <a:off x="5417579" y="3103550"/>
            <a:ext cx="6774421" cy="3548103"/>
          </a:xfrm>
          <a:prstGeom prst="rect">
            <a:avLst/>
          </a:prstGeom>
          <a:ln>
            <a:noFill/>
          </a:ln>
          <a:effectLst>
            <a:softEdge rad="112500"/>
          </a:effectLst>
        </p:spPr>
      </p:pic>
    </p:spTree>
    <p:extLst>
      <p:ext uri="{BB962C8B-B14F-4D97-AF65-F5344CB8AC3E}">
        <p14:creationId xmlns:p14="http://schemas.microsoft.com/office/powerpoint/2010/main" val="2873047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tăText 2">
            <a:extLst>
              <a:ext uri="{FF2B5EF4-FFF2-40B4-BE49-F238E27FC236}">
                <a16:creationId xmlns:a16="http://schemas.microsoft.com/office/drawing/2014/main" id="{BDC58AE5-5F31-D411-FCA7-6538F70D6E53}"/>
              </a:ext>
            </a:extLst>
          </p:cNvPr>
          <p:cNvSpPr txBox="1"/>
          <p:nvPr/>
        </p:nvSpPr>
        <p:spPr>
          <a:xfrm>
            <a:off x="1687669" y="624110"/>
            <a:ext cx="7374419" cy="922056"/>
          </a:xfrm>
          <a:prstGeom prst="rect">
            <a:avLst/>
          </a:prstGeom>
        </p:spPr>
        <p:txBody>
          <a:bodyPr vert="horz" lIns="91440" tIns="45720" rIns="91440" bIns="45720" rtlCol="0" anchor="t">
            <a:normAutofit/>
          </a:bodyPr>
          <a:lstStyle/>
          <a:p>
            <a:pPr algn="ctr">
              <a:lnSpc>
                <a:spcPct val="90000"/>
              </a:lnSpc>
              <a:spcBef>
                <a:spcPct val="0"/>
              </a:spcBef>
              <a:spcAft>
                <a:spcPts val="600"/>
              </a:spcAft>
            </a:pPr>
            <a:r>
              <a:rPr lang="en-US" sz="1500" b="1" dirty="0">
                <a:solidFill>
                  <a:schemeClr val="accent2">
                    <a:lumMod val="75000"/>
                  </a:schemeClr>
                </a:solidFill>
                <a:latin typeface="Times New Roman" panose="02020603050405020304" pitchFamily="18" charset="0"/>
                <a:ea typeface="+mj-ea"/>
                <a:cs typeface="Times New Roman" panose="02020603050405020304" pitchFamily="18" charset="0"/>
              </a:rPr>
              <a:t>CONCURSUL „CULORILE NISTRULUI” 2024</a:t>
            </a:r>
          </a:p>
          <a:p>
            <a:pPr algn="ctr">
              <a:lnSpc>
                <a:spcPct val="90000"/>
              </a:lnSpc>
              <a:spcBef>
                <a:spcPct val="0"/>
              </a:spcBef>
              <a:spcAft>
                <a:spcPts val="600"/>
              </a:spcAft>
            </a:pPr>
            <a:br>
              <a:rPr lang="en-US" sz="1500" b="1" dirty="0">
                <a:solidFill>
                  <a:schemeClr val="accent2">
                    <a:lumMod val="75000"/>
                  </a:schemeClr>
                </a:solidFill>
                <a:latin typeface="Times New Roman" panose="02020603050405020304" pitchFamily="18" charset="0"/>
                <a:ea typeface="+mj-ea"/>
                <a:cs typeface="Times New Roman" panose="02020603050405020304" pitchFamily="18" charset="0"/>
              </a:rPr>
            </a:br>
            <a:r>
              <a:rPr lang="en-US" sz="1500" b="1" dirty="0">
                <a:solidFill>
                  <a:schemeClr val="accent2">
                    <a:lumMod val="75000"/>
                  </a:schemeClr>
                </a:solidFill>
                <a:latin typeface="Times New Roman" panose="02020603050405020304" pitchFamily="18" charset="0"/>
                <a:ea typeface="+mj-ea"/>
                <a:cs typeface="Times New Roman" panose="02020603050405020304" pitchFamily="18" charset="0"/>
              </a:rPr>
              <a:t>«PENTRU PACE ȘI DEZVOLTARE DURABILĂ A BAZINULUI RÂULUI NISTRU»</a:t>
            </a:r>
          </a:p>
        </p:txBody>
      </p:sp>
      <p:sp>
        <p:nvSpPr>
          <p:cNvPr id="5" name="CasetăText 4">
            <a:extLst>
              <a:ext uri="{FF2B5EF4-FFF2-40B4-BE49-F238E27FC236}">
                <a16:creationId xmlns:a16="http://schemas.microsoft.com/office/drawing/2014/main" id="{448FAA51-1894-F8C4-13B3-3FD9957FF711}"/>
              </a:ext>
            </a:extLst>
          </p:cNvPr>
          <p:cNvSpPr txBox="1"/>
          <p:nvPr/>
        </p:nvSpPr>
        <p:spPr>
          <a:xfrm>
            <a:off x="170738" y="2386994"/>
            <a:ext cx="4291583" cy="3018485"/>
          </a:xfrm>
          <a:prstGeom prst="rect">
            <a:avLst/>
          </a:prstGeom>
        </p:spPr>
        <p:txBody>
          <a:bodyPr vert="horz" lIns="91440" tIns="45720" rIns="91440" bIns="45720" rtlCol="0">
            <a:normAutofit/>
          </a:bodyPr>
          <a:lstStyle/>
          <a:p>
            <a:pPr algn="just">
              <a:spcBef>
                <a:spcPts val="1000"/>
              </a:spcBef>
              <a:buClr>
                <a:schemeClr val="accent1"/>
              </a:buClr>
            </a:pPr>
            <a:r>
              <a:rPr lang="ro-MD" b="1" dirty="0">
                <a:solidFill>
                  <a:srgbClr val="000000"/>
                </a:solidFill>
                <a:latin typeface="Times New Roman" panose="02020603050405020304" pitchFamily="18" charset="0"/>
                <a:cs typeface="Times New Roman" panose="02020603050405020304" pitchFamily="18" charset="0"/>
              </a:rPr>
              <a:t>La acest concurs a participat tineretul din Ucraina și Republica Moldova (inclusiv și din partea stângă a Nistrului). Copiii a u demonstrat frumusețea naturală și bogăția peisajului bazinului prin artă plastică, operă literară sau lucrare </a:t>
            </a:r>
            <a:r>
              <a:rPr lang="ro-MD" b="1" dirty="0" err="1">
                <a:solidFill>
                  <a:srgbClr val="000000"/>
                </a:solidFill>
                <a:latin typeface="Times New Roman" panose="02020603050405020304" pitchFamily="18" charset="0"/>
                <a:cs typeface="Times New Roman" panose="02020603050405020304" pitchFamily="18" charset="0"/>
              </a:rPr>
              <a:t>foto</a:t>
            </a:r>
            <a:r>
              <a:rPr lang="ro-MD" b="1" dirty="0">
                <a:solidFill>
                  <a:srgbClr val="000000"/>
                </a:solidFill>
                <a:latin typeface="Times New Roman" panose="02020603050405020304" pitchFamily="18" charset="0"/>
                <a:cs typeface="Times New Roman" panose="02020603050405020304" pitchFamily="18" charset="0"/>
              </a:rPr>
              <a:t>. </a:t>
            </a:r>
          </a:p>
          <a:p>
            <a:pPr algn="just">
              <a:spcBef>
                <a:spcPts val="1000"/>
              </a:spcBef>
              <a:buClr>
                <a:schemeClr val="accent1"/>
              </a:buClr>
            </a:pPr>
            <a:r>
              <a:rPr lang="ro-MD" b="1" dirty="0">
                <a:solidFill>
                  <a:srgbClr val="000000"/>
                </a:solidFill>
                <a:latin typeface="Times New Roman" panose="02020603050405020304" pitchFamily="18" charset="0"/>
                <a:cs typeface="Times New Roman" panose="02020603050405020304" pitchFamily="18" charset="0"/>
              </a:rPr>
              <a:t>Concursul a fost organizat cu suportul financiar al Organizației pentru Securitate și Cooperare în Europa (OSCE, Viena).</a:t>
            </a:r>
          </a:p>
        </p:txBody>
      </p:sp>
      <p:pic>
        <p:nvPicPr>
          <p:cNvPr id="9" name="Imagine 8">
            <a:extLst>
              <a:ext uri="{FF2B5EF4-FFF2-40B4-BE49-F238E27FC236}">
                <a16:creationId xmlns:a16="http://schemas.microsoft.com/office/drawing/2014/main" id="{F30021D1-882D-32A6-6BDE-774B50BCBA59}"/>
              </a:ext>
            </a:extLst>
          </p:cNvPr>
          <p:cNvPicPr>
            <a:picLocks noChangeAspect="1"/>
          </p:cNvPicPr>
          <p:nvPr/>
        </p:nvPicPr>
        <p:blipFill>
          <a:blip r:embed="rId2"/>
          <a:stretch>
            <a:fillRect/>
          </a:stretch>
        </p:blipFill>
        <p:spPr>
          <a:xfrm>
            <a:off x="4478770" y="1824856"/>
            <a:ext cx="4905540" cy="4912828"/>
          </a:xfrm>
          <a:prstGeom prst="rect">
            <a:avLst/>
          </a:prstGeom>
        </p:spPr>
      </p:pic>
      <p:pic>
        <p:nvPicPr>
          <p:cNvPr id="10" name="Imagine 9">
            <a:extLst>
              <a:ext uri="{FF2B5EF4-FFF2-40B4-BE49-F238E27FC236}">
                <a16:creationId xmlns:a16="http://schemas.microsoft.com/office/drawing/2014/main" id="{3D28E8D5-BF3D-6351-DFCF-3C204D0C7A75}"/>
              </a:ext>
            </a:extLst>
          </p:cNvPr>
          <p:cNvPicPr>
            <a:picLocks noChangeAspect="1"/>
          </p:cNvPicPr>
          <p:nvPr/>
        </p:nvPicPr>
        <p:blipFill>
          <a:blip r:embed="rId3"/>
          <a:stretch>
            <a:fillRect/>
          </a:stretch>
        </p:blipFill>
        <p:spPr>
          <a:xfrm>
            <a:off x="9400759" y="97379"/>
            <a:ext cx="2712955" cy="3615241"/>
          </a:xfrm>
          <a:prstGeom prst="rect">
            <a:avLst/>
          </a:prstGeom>
          <a:ln>
            <a:noFill/>
          </a:ln>
          <a:effectLst>
            <a:softEdge rad="112500"/>
          </a:effectLst>
        </p:spPr>
      </p:pic>
    </p:spTree>
    <p:extLst>
      <p:ext uri="{BB962C8B-B14F-4D97-AF65-F5344CB8AC3E}">
        <p14:creationId xmlns:p14="http://schemas.microsoft.com/office/powerpoint/2010/main" val="26427862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ine 1">
            <a:extLst>
              <a:ext uri="{FF2B5EF4-FFF2-40B4-BE49-F238E27FC236}">
                <a16:creationId xmlns:a16="http://schemas.microsoft.com/office/drawing/2014/main" id="{9C5A2865-D2B5-F359-F549-11E7A1C18D2C}"/>
              </a:ext>
            </a:extLst>
          </p:cNvPr>
          <p:cNvPicPr>
            <a:picLocks noChangeAspect="1"/>
          </p:cNvPicPr>
          <p:nvPr/>
        </p:nvPicPr>
        <p:blipFill>
          <a:blip r:embed="rId2"/>
          <a:stretch>
            <a:fillRect/>
          </a:stretch>
        </p:blipFill>
        <p:spPr>
          <a:xfrm>
            <a:off x="243273" y="147986"/>
            <a:ext cx="1865538" cy="1658256"/>
          </a:xfrm>
          <a:prstGeom prst="rect">
            <a:avLst/>
          </a:prstGeom>
        </p:spPr>
      </p:pic>
      <p:pic>
        <p:nvPicPr>
          <p:cNvPr id="3" name="Imagine 2">
            <a:extLst>
              <a:ext uri="{FF2B5EF4-FFF2-40B4-BE49-F238E27FC236}">
                <a16:creationId xmlns:a16="http://schemas.microsoft.com/office/drawing/2014/main" id="{F1FB829F-A414-C5F0-1471-7533CF2CABB0}"/>
              </a:ext>
            </a:extLst>
          </p:cNvPr>
          <p:cNvPicPr>
            <a:picLocks noChangeAspect="1"/>
          </p:cNvPicPr>
          <p:nvPr/>
        </p:nvPicPr>
        <p:blipFill>
          <a:blip r:embed="rId3"/>
          <a:stretch>
            <a:fillRect/>
          </a:stretch>
        </p:blipFill>
        <p:spPr>
          <a:xfrm>
            <a:off x="1978153" y="147985"/>
            <a:ext cx="3337867" cy="747163"/>
          </a:xfrm>
          <a:prstGeom prst="rect">
            <a:avLst/>
          </a:prstGeom>
        </p:spPr>
      </p:pic>
      <p:pic>
        <p:nvPicPr>
          <p:cNvPr id="4" name="Imagine 3">
            <a:extLst>
              <a:ext uri="{FF2B5EF4-FFF2-40B4-BE49-F238E27FC236}">
                <a16:creationId xmlns:a16="http://schemas.microsoft.com/office/drawing/2014/main" id="{FD9BD616-1852-939C-3D80-A178E3F9B060}"/>
              </a:ext>
            </a:extLst>
          </p:cNvPr>
          <p:cNvPicPr>
            <a:picLocks noChangeAspect="1"/>
          </p:cNvPicPr>
          <p:nvPr/>
        </p:nvPicPr>
        <p:blipFill>
          <a:blip r:embed="rId4"/>
          <a:stretch>
            <a:fillRect/>
          </a:stretch>
        </p:blipFill>
        <p:spPr>
          <a:xfrm>
            <a:off x="5146508" y="147986"/>
            <a:ext cx="4493141" cy="981541"/>
          </a:xfrm>
          <a:prstGeom prst="rect">
            <a:avLst/>
          </a:prstGeom>
        </p:spPr>
      </p:pic>
      <p:pic>
        <p:nvPicPr>
          <p:cNvPr id="6" name="Imagine 5">
            <a:extLst>
              <a:ext uri="{FF2B5EF4-FFF2-40B4-BE49-F238E27FC236}">
                <a16:creationId xmlns:a16="http://schemas.microsoft.com/office/drawing/2014/main" id="{0D36B2F3-EF21-2A1F-EF69-2429EED155DC}"/>
              </a:ext>
            </a:extLst>
          </p:cNvPr>
          <p:cNvPicPr>
            <a:picLocks noChangeAspect="1"/>
          </p:cNvPicPr>
          <p:nvPr/>
        </p:nvPicPr>
        <p:blipFill>
          <a:blip r:embed="rId5"/>
          <a:stretch>
            <a:fillRect/>
          </a:stretch>
        </p:blipFill>
        <p:spPr>
          <a:xfrm>
            <a:off x="860838" y="1472777"/>
            <a:ext cx="10662828" cy="5154600"/>
          </a:xfrm>
          <a:prstGeom prst="rect">
            <a:avLst/>
          </a:prstGeom>
        </p:spPr>
      </p:pic>
      <p:sp>
        <p:nvSpPr>
          <p:cNvPr id="10" name="CasetăText 9">
            <a:extLst>
              <a:ext uri="{FF2B5EF4-FFF2-40B4-BE49-F238E27FC236}">
                <a16:creationId xmlns:a16="http://schemas.microsoft.com/office/drawing/2014/main" id="{CA674BA8-A5D6-CD60-FCAB-91346B5A3B6C}"/>
              </a:ext>
            </a:extLst>
          </p:cNvPr>
          <p:cNvSpPr txBox="1"/>
          <p:nvPr/>
        </p:nvSpPr>
        <p:spPr>
          <a:xfrm>
            <a:off x="3048802" y="3246740"/>
            <a:ext cx="6097604" cy="400110"/>
          </a:xfrm>
          <a:prstGeom prst="rect">
            <a:avLst/>
          </a:prstGeom>
          <a:noFill/>
        </p:spPr>
        <p:txBody>
          <a:bodyPr wrap="square">
            <a:spAutoFit/>
          </a:bodyPr>
          <a:lstStyle/>
          <a:p>
            <a:r>
              <a:rPr lang="ro-MD" sz="2000" b="1" dirty="0">
                <a:latin typeface="Times New Roman" panose="02020603050405020304" pitchFamily="18" charset="0"/>
                <a:cs typeface="Times New Roman" panose="02020603050405020304" pitchFamily="18" charset="0"/>
              </a:rPr>
              <a:t>Fie ca apele Nistrului să continue să curgă limpede!</a:t>
            </a:r>
          </a:p>
        </p:txBody>
      </p:sp>
      <p:sp>
        <p:nvSpPr>
          <p:cNvPr id="14" name="CasetăText 13">
            <a:extLst>
              <a:ext uri="{FF2B5EF4-FFF2-40B4-BE49-F238E27FC236}">
                <a16:creationId xmlns:a16="http://schemas.microsoft.com/office/drawing/2014/main" id="{B205A29C-7CF0-C73D-22B7-F29E6A2FA9EB}"/>
              </a:ext>
            </a:extLst>
          </p:cNvPr>
          <p:cNvSpPr txBox="1"/>
          <p:nvPr/>
        </p:nvSpPr>
        <p:spPr>
          <a:xfrm>
            <a:off x="3865970" y="4009036"/>
            <a:ext cx="6097348" cy="400110"/>
          </a:xfrm>
          <a:prstGeom prst="rect">
            <a:avLst/>
          </a:prstGeom>
          <a:noFill/>
        </p:spPr>
        <p:txBody>
          <a:bodyPr wrap="square">
            <a:spAutoFit/>
          </a:bodyPr>
          <a:lstStyle/>
          <a:p>
            <a:r>
              <a:rPr lang="ro-MD" sz="2000" b="1" dirty="0">
                <a:latin typeface="Times New Roman" panose="02020603050405020304" pitchFamily="18" charset="0"/>
                <a:cs typeface="Times New Roman" panose="02020603050405020304" pitchFamily="18" charset="0"/>
              </a:rPr>
              <a:t>MULȚUMESC PENTRU ATENȚIE!</a:t>
            </a:r>
          </a:p>
        </p:txBody>
      </p:sp>
    </p:spTree>
    <p:extLst>
      <p:ext uri="{BB962C8B-B14F-4D97-AF65-F5344CB8AC3E}">
        <p14:creationId xmlns:p14="http://schemas.microsoft.com/office/powerpoint/2010/main" val="4202366930"/>
      </p:ext>
    </p:extLst>
  </p:cSld>
  <p:clrMapOvr>
    <a:masterClrMapping/>
  </p:clrMapOvr>
</p:sld>
</file>

<file path=ppt/theme/theme1.xml><?xml version="1.0" encoding="utf-8"?>
<a:theme xmlns:a="http://schemas.openxmlformats.org/drawingml/2006/main" name="Temă Office">
  <a:themeElements>
    <a:clrScheme name="Albastru cald">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509</TotalTime>
  <Words>596</Words>
  <Application>Microsoft Office PowerPoint</Application>
  <PresentationFormat>Ecran lat</PresentationFormat>
  <Paragraphs>19</Paragraphs>
  <Slides>9</Slides>
  <Notes>0</Notes>
  <HiddenSlides>0</HiddenSlides>
  <MMClips>0</MMClips>
  <ScaleCrop>false</ScaleCrop>
  <HeadingPairs>
    <vt:vector size="6" baseType="variant">
      <vt:variant>
        <vt:lpstr>Fonturi utilizate</vt:lpstr>
      </vt:variant>
      <vt:variant>
        <vt:i4>5</vt:i4>
      </vt:variant>
      <vt:variant>
        <vt:lpstr>Temă</vt:lpstr>
      </vt:variant>
      <vt:variant>
        <vt:i4>1</vt:i4>
      </vt:variant>
      <vt:variant>
        <vt:lpstr>Titluri diapozitive</vt:lpstr>
      </vt:variant>
      <vt:variant>
        <vt:i4>9</vt:i4>
      </vt:variant>
    </vt:vector>
  </HeadingPairs>
  <TitlesOfParts>
    <vt:vector size="15" baseType="lpstr">
      <vt:lpstr>Aptos</vt:lpstr>
      <vt:lpstr>Aptos Display</vt:lpstr>
      <vt:lpstr>Arial</vt:lpstr>
      <vt:lpstr>Calibri</vt:lpstr>
      <vt:lpstr>Times New Roman</vt:lpstr>
      <vt:lpstr>Temă Office</vt:lpstr>
      <vt:lpstr>Prezentare PowerPoint</vt:lpstr>
      <vt:lpstr>Prezentare PowerPoint</vt:lpstr>
      <vt:lpstr>   La Conferință au participat reprezentanții autorităților publice ale Republicii Moldova și Ucraina, societatea civilă din domeniul mediului, APL-urile și partenerii de dezvoltare care au discutat pașii care vor fi urmați de cele două state pentru îmbunătățirea protecției și gestionării durabile a Nistrului, eficientizarea colaborării bilaterale în sectorul apelor și oportunitățile pentru dezvoltarea sustenabilă a localităților din bazinul râului Nistru.  </vt:lpstr>
      <vt:lpstr>Prezentare PowerPoint</vt:lpstr>
      <vt:lpstr>Prezentare PowerPoint</vt:lpstr>
      <vt:lpstr>Prezentare PowerPoint</vt:lpstr>
      <vt:lpstr>Prezentare PowerPoint</vt:lpstr>
      <vt:lpstr>Prezentare PowerPoint</vt:lpstr>
      <vt:lpstr>Prezentare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Valentina Ceres</dc:creator>
  <cp:lastModifiedBy>Valentina Ceres</cp:lastModifiedBy>
  <cp:revision>21</cp:revision>
  <dcterms:created xsi:type="dcterms:W3CDTF">2024-11-25T06:23:56Z</dcterms:created>
  <dcterms:modified xsi:type="dcterms:W3CDTF">2024-11-26T09:38:00Z</dcterms:modified>
</cp:coreProperties>
</file>