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6" r:id="rId1"/>
  </p:sldMasterIdLst>
  <p:notesMasterIdLst>
    <p:notesMasterId r:id="rId26"/>
  </p:notesMasterIdLst>
  <p:handoutMasterIdLst>
    <p:handoutMasterId r:id="rId27"/>
  </p:handoutMasterIdLst>
  <p:sldIdLst>
    <p:sldId id="288" r:id="rId2"/>
    <p:sldId id="364" r:id="rId3"/>
    <p:sldId id="340" r:id="rId4"/>
    <p:sldId id="410" r:id="rId5"/>
    <p:sldId id="408" r:id="rId6"/>
    <p:sldId id="342" r:id="rId7"/>
    <p:sldId id="378" r:id="rId8"/>
    <p:sldId id="406" r:id="rId9"/>
    <p:sldId id="413" r:id="rId10"/>
    <p:sldId id="376" r:id="rId11"/>
    <p:sldId id="409" r:id="rId12"/>
    <p:sldId id="414" r:id="rId13"/>
    <p:sldId id="320" r:id="rId14"/>
    <p:sldId id="415" r:id="rId15"/>
    <p:sldId id="416" r:id="rId16"/>
    <p:sldId id="417" r:id="rId17"/>
    <p:sldId id="418" r:id="rId18"/>
    <p:sldId id="386" r:id="rId19"/>
    <p:sldId id="400" r:id="rId20"/>
    <p:sldId id="401" r:id="rId21"/>
    <p:sldId id="402" r:id="rId22"/>
    <p:sldId id="404" r:id="rId23"/>
    <p:sldId id="405" r:id="rId24"/>
    <p:sldId id="372" r:id="rId25"/>
  </p:sldIdLst>
  <p:sldSz cx="9144000" cy="6858000" type="screen4x3"/>
  <p:notesSz cx="6797675" cy="9928225"/>
  <p:defaultTextStyle>
    <a:defPPr>
      <a:defRPr lang="nl-NL"/>
    </a:defPPr>
    <a:lvl1pPr marL="0" algn="l" defTabSz="914400" rtl="0" eaLnBrk="1" latinLnBrk="0" hangingPunct="1">
      <a:defRPr lang="nl-NL" sz="1800" kern="1200">
        <a:solidFill>
          <a:schemeClr val="tx1"/>
        </a:solidFill>
        <a:latin typeface="+mn-lt"/>
        <a:ea typeface="+mn-ea"/>
        <a:cs typeface="+mn-cs"/>
      </a:defRPr>
    </a:lvl1pPr>
    <a:lvl2pPr marL="457200" algn="l" defTabSz="914400" rtl="0" eaLnBrk="1" latinLnBrk="0" hangingPunct="1">
      <a:defRPr lang="nl-NL" sz="1800" kern="1200">
        <a:solidFill>
          <a:schemeClr val="tx1"/>
        </a:solidFill>
        <a:latin typeface="+mn-lt"/>
        <a:ea typeface="+mn-ea"/>
        <a:cs typeface="+mn-cs"/>
      </a:defRPr>
    </a:lvl2pPr>
    <a:lvl3pPr marL="914400" algn="l" defTabSz="914400" rtl="0" eaLnBrk="1" latinLnBrk="0" hangingPunct="1">
      <a:defRPr lang="nl-NL" sz="1800" kern="1200">
        <a:solidFill>
          <a:schemeClr val="tx1"/>
        </a:solidFill>
        <a:latin typeface="+mn-lt"/>
        <a:ea typeface="+mn-ea"/>
        <a:cs typeface="+mn-cs"/>
      </a:defRPr>
    </a:lvl3pPr>
    <a:lvl4pPr marL="1371600" algn="l" defTabSz="914400" rtl="0" eaLnBrk="1" latinLnBrk="0" hangingPunct="1">
      <a:defRPr lang="nl-NL" sz="1800" kern="1200">
        <a:solidFill>
          <a:schemeClr val="tx1"/>
        </a:solidFill>
        <a:latin typeface="+mn-lt"/>
        <a:ea typeface="+mn-ea"/>
        <a:cs typeface="+mn-cs"/>
      </a:defRPr>
    </a:lvl4pPr>
    <a:lvl5pPr marL="1828800" algn="l" defTabSz="914400" rtl="0" eaLnBrk="1" latinLnBrk="0" hangingPunct="1">
      <a:defRPr lang="nl-NL" sz="1800" kern="1200">
        <a:solidFill>
          <a:schemeClr val="tx1"/>
        </a:solidFill>
        <a:latin typeface="+mn-lt"/>
        <a:ea typeface="+mn-ea"/>
        <a:cs typeface="+mn-cs"/>
      </a:defRPr>
    </a:lvl5pPr>
    <a:lvl6pPr marL="2286000" algn="l" defTabSz="914400" rtl="0" eaLnBrk="1" latinLnBrk="0" hangingPunct="1">
      <a:defRPr lang="nl-NL" sz="1800" kern="1200">
        <a:solidFill>
          <a:schemeClr val="tx1"/>
        </a:solidFill>
        <a:latin typeface="+mn-lt"/>
        <a:ea typeface="+mn-ea"/>
        <a:cs typeface="+mn-cs"/>
      </a:defRPr>
    </a:lvl6pPr>
    <a:lvl7pPr marL="2743200" algn="l" defTabSz="914400" rtl="0" eaLnBrk="1" latinLnBrk="0" hangingPunct="1">
      <a:defRPr lang="nl-NL" sz="1800" kern="1200">
        <a:solidFill>
          <a:schemeClr val="tx1"/>
        </a:solidFill>
        <a:latin typeface="+mn-lt"/>
        <a:ea typeface="+mn-ea"/>
        <a:cs typeface="+mn-cs"/>
      </a:defRPr>
    </a:lvl7pPr>
    <a:lvl8pPr marL="3200400" algn="l" defTabSz="914400" rtl="0" eaLnBrk="1" latinLnBrk="0" hangingPunct="1">
      <a:defRPr lang="nl-NL" sz="1800" kern="1200">
        <a:solidFill>
          <a:schemeClr val="tx1"/>
        </a:solidFill>
        <a:latin typeface="+mn-lt"/>
        <a:ea typeface="+mn-ea"/>
        <a:cs typeface="+mn-cs"/>
      </a:defRPr>
    </a:lvl8pPr>
    <a:lvl9pPr marL="3657600" algn="l" defTabSz="914400" rtl="0" eaLnBrk="1" latinLnBrk="0" hangingPunct="1">
      <a:defRPr lang="nl-NL"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ED6"/>
    <a:srgbClr val="0033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89" autoAdjust="0"/>
    <p:restoredTop sz="91119" autoAdjust="0"/>
  </p:normalViewPr>
  <p:slideViewPr>
    <p:cSldViewPr>
      <p:cViewPr varScale="1">
        <p:scale>
          <a:sx n="67" d="100"/>
          <a:sy n="67" d="100"/>
        </p:scale>
        <p:origin x="-1362" y="-72"/>
      </p:cViewPr>
      <p:guideLst>
        <p:guide orient="horz" pos="2160"/>
        <p:guide pos="2880"/>
      </p:guideLst>
    </p:cSldViewPr>
  </p:slideViewPr>
  <p:notesTextViewPr>
    <p:cViewPr>
      <p:scale>
        <a:sx n="100" d="100"/>
        <a:sy n="100" d="100"/>
      </p:scale>
      <p:origin x="0" y="702"/>
    </p:cViewPr>
  </p:notesTextViewPr>
  <p:sorterViewPr>
    <p:cViewPr>
      <p:scale>
        <a:sx n="154" d="100"/>
        <a:sy n="154" d="100"/>
      </p:scale>
      <p:origin x="0" y="0"/>
    </p:cViewPr>
  </p:sorterViewPr>
  <p:notesViewPr>
    <p:cSldViewPr>
      <p:cViewPr varScale="1">
        <p:scale>
          <a:sx n="83" d="100"/>
          <a:sy n="83" d="100"/>
        </p:scale>
        <p:origin x="-3144"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latinLnBrk="0">
              <a:defRPr lang="nl-NL" sz="1200"/>
            </a:lvl1pPr>
          </a:lstStyle>
          <a:p>
            <a:endParaRPr lang="nl-NL" dirty="0"/>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latinLnBrk="0">
              <a:defRPr lang="nl-NL" sz="1200"/>
            </a:lvl1pPr>
          </a:lstStyle>
          <a:p>
            <a:fld id="{D83FDC75-7F73-4A4A-A77C-09AADF00E0EA}" type="datetimeFigureOut">
              <a:rPr lang="nl-NL" smtClean="0"/>
              <a:pPr/>
              <a:t>15-10-2018</a:t>
            </a:fld>
            <a:endParaRPr lang="en-US" dirty="0"/>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latinLnBrk="0">
              <a:defRPr lang="nl-NL" sz="1200"/>
            </a:lvl1pPr>
          </a:lstStyle>
          <a:p>
            <a:endParaRPr lang="nl-NL" dirty="0"/>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latinLnBrk="0">
              <a:defRPr lang="nl-NL" sz="1200"/>
            </a:lvl1pPr>
          </a:lstStyle>
          <a:p>
            <a:fld id="{459226BF-1F13-42D3-80DC-373E7ADD1EBC}" type="slidenum">
              <a:rPr lang="nl-NL" smtClean="0"/>
              <a:pPr/>
              <a:t>‹#›</a:t>
            </a:fld>
            <a:endParaRPr lang="en-US" dirty="0"/>
          </a:p>
        </p:txBody>
      </p:sp>
    </p:spTree>
    <p:extLst>
      <p:ext uri="{BB962C8B-B14F-4D97-AF65-F5344CB8AC3E}">
        <p14:creationId xmlns:p14="http://schemas.microsoft.com/office/powerpoint/2010/main" val="6110618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latinLnBrk="0">
              <a:defRPr lang="nl-NL" sz="1200"/>
            </a:lvl1pPr>
          </a:lstStyle>
          <a:p>
            <a:endParaRPr lang="nl-NL"/>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latinLnBrk="0">
              <a:defRPr lang="nl-NL" sz="1200"/>
            </a:lvl1pPr>
          </a:lstStyle>
          <a:p>
            <a:fld id="{48AEF76B-3757-4A0B-AF93-28494465C1DD}" type="datetimeFigureOut">
              <a:rPr lang="en-US"/>
              <a:pPr/>
              <a:t>10/15/2018</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nl-NL"/>
              <a:t>Klik om de tekststijlen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latinLnBrk="0">
              <a:defRPr lang="nl-NL" sz="1200"/>
            </a:lvl1pPr>
          </a:lstStyle>
          <a:p>
            <a:endParaRPr lang="nl-NL"/>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latinLnBrk="0">
              <a:defRPr lang="nl-NL" sz="1200"/>
            </a:lvl1pPr>
          </a:lstStyle>
          <a:p>
            <a:fld id="{75693FD4-8F83-4EF7-AC3F-0DC0388986B0}" type="slidenum">
              <a:rPr/>
              <a:pPr/>
              <a:t>‹#›</a:t>
            </a:fld>
            <a:endParaRPr lang="en-US"/>
          </a:p>
        </p:txBody>
      </p:sp>
    </p:spTree>
    <p:extLst>
      <p:ext uri="{BB962C8B-B14F-4D97-AF65-F5344CB8AC3E}">
        <p14:creationId xmlns:p14="http://schemas.microsoft.com/office/powerpoint/2010/main" val="2661139569"/>
      </p:ext>
    </p:extLst>
  </p:cSld>
  <p:clrMap bg1="lt1" tx1="dk1" bg2="lt2" tx2="dk2" accent1="accent1" accent2="accent2" accent3="accent3" accent4="accent4" accent5="accent5" accent6="accent6" hlink="hlink" folHlink="folHlink"/>
  <p:notesStyle>
    <a:lvl1pPr marL="0" algn="l" defTabSz="914400" rtl="0" eaLnBrk="1" latinLnBrk="0" hangingPunct="1">
      <a:defRPr lang="nl-NL" sz="1200" kern="1200">
        <a:solidFill>
          <a:schemeClr val="tx1"/>
        </a:solidFill>
        <a:latin typeface="+mn-lt"/>
        <a:ea typeface="+mn-ea"/>
        <a:cs typeface="+mn-cs"/>
      </a:defRPr>
    </a:lvl1pPr>
    <a:lvl2pPr marL="457200" algn="l" defTabSz="914400" rtl="0" eaLnBrk="1" latinLnBrk="0" hangingPunct="1">
      <a:defRPr lang="nl-NL" sz="1200" kern="1200">
        <a:solidFill>
          <a:schemeClr val="tx1"/>
        </a:solidFill>
        <a:latin typeface="+mn-lt"/>
        <a:ea typeface="+mn-ea"/>
        <a:cs typeface="+mn-cs"/>
      </a:defRPr>
    </a:lvl2pPr>
    <a:lvl3pPr marL="914400" algn="l" defTabSz="914400" rtl="0" eaLnBrk="1" latinLnBrk="0" hangingPunct="1">
      <a:defRPr lang="nl-NL" sz="1200" kern="1200">
        <a:solidFill>
          <a:schemeClr val="tx1"/>
        </a:solidFill>
        <a:latin typeface="+mn-lt"/>
        <a:ea typeface="+mn-ea"/>
        <a:cs typeface="+mn-cs"/>
      </a:defRPr>
    </a:lvl3pPr>
    <a:lvl4pPr marL="1371600" algn="l" defTabSz="914400" rtl="0" eaLnBrk="1" latinLnBrk="0" hangingPunct="1">
      <a:defRPr lang="nl-NL" sz="1200" kern="1200">
        <a:solidFill>
          <a:schemeClr val="tx1"/>
        </a:solidFill>
        <a:latin typeface="+mn-lt"/>
        <a:ea typeface="+mn-ea"/>
        <a:cs typeface="+mn-cs"/>
      </a:defRPr>
    </a:lvl4pPr>
    <a:lvl5pPr marL="1828800" algn="l" defTabSz="914400" rtl="0" eaLnBrk="1" latinLnBrk="0" hangingPunct="1">
      <a:defRPr lang="nl-NL" sz="1200" kern="1200">
        <a:solidFill>
          <a:schemeClr val="tx1"/>
        </a:solidFill>
        <a:latin typeface="+mn-lt"/>
        <a:ea typeface="+mn-ea"/>
        <a:cs typeface="+mn-cs"/>
      </a:defRPr>
    </a:lvl5pPr>
    <a:lvl6pPr marL="2286000" algn="l" defTabSz="914400" rtl="0" eaLnBrk="1" latinLnBrk="0" hangingPunct="1">
      <a:defRPr lang="nl-NL" sz="1200" kern="1200">
        <a:solidFill>
          <a:schemeClr val="tx1"/>
        </a:solidFill>
        <a:latin typeface="+mn-lt"/>
        <a:ea typeface="+mn-ea"/>
        <a:cs typeface="+mn-cs"/>
      </a:defRPr>
    </a:lvl6pPr>
    <a:lvl7pPr marL="2743200" algn="l" defTabSz="914400" rtl="0" eaLnBrk="1" latinLnBrk="0" hangingPunct="1">
      <a:defRPr lang="nl-NL" sz="1200" kern="1200">
        <a:solidFill>
          <a:schemeClr val="tx1"/>
        </a:solidFill>
        <a:latin typeface="+mn-lt"/>
        <a:ea typeface="+mn-ea"/>
        <a:cs typeface="+mn-cs"/>
      </a:defRPr>
    </a:lvl7pPr>
    <a:lvl8pPr marL="3200400" algn="l" defTabSz="914400" rtl="0" eaLnBrk="1" latinLnBrk="0" hangingPunct="1">
      <a:defRPr lang="nl-NL" sz="1200" kern="1200">
        <a:solidFill>
          <a:schemeClr val="tx1"/>
        </a:solidFill>
        <a:latin typeface="+mn-lt"/>
        <a:ea typeface="+mn-ea"/>
        <a:cs typeface="+mn-cs"/>
      </a:defRPr>
    </a:lvl8pPr>
    <a:lvl9pPr marL="3657600" algn="l" defTabSz="914400" rtl="0" eaLnBrk="1" latinLnBrk="0" hangingPunct="1">
      <a:defRPr lang="nl-NL"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3"/>
          <p:cNvSpPr>
            <a:spLocks noGrp="1" noChangeArrowheads="1"/>
          </p:cNvSpPr>
          <p:nvPr>
            <p:ph type="hdr" sz="quarter"/>
          </p:nvPr>
        </p:nvSpPr>
        <p:spPr>
          <a:noFill/>
        </p:spPr>
        <p:txBody>
          <a:bodyPr/>
          <a:lstStyle/>
          <a:p>
            <a:r>
              <a:rPr lang="en-US"/>
              <a:t>Microsoft </a:t>
            </a:r>
            <a:r>
              <a:rPr lang="en-US" b="1" dirty="0"/>
              <a:t>Technisch onovertroffen</a:t>
            </a:r>
            <a:endParaRPr lang="en-US" dirty="0"/>
          </a:p>
        </p:txBody>
      </p:sp>
      <p:sp>
        <p:nvSpPr>
          <p:cNvPr id="43011" name="Rectangle 25"/>
          <p:cNvSpPr>
            <a:spLocks noGrp="1" noChangeArrowheads="1"/>
          </p:cNvSpPr>
          <p:nvPr>
            <p:ph type="ftr" sz="quarter" idx="4"/>
          </p:nvPr>
        </p:nvSpPr>
        <p:spPr>
          <a:noFill/>
        </p:spPr>
        <p:txBody>
          <a:bodyPr/>
          <a:lstStyle/>
          <a:p>
            <a:r>
              <a:rPr lang="en-US"/>
              <a:t>Microsoft Vertrouwelijk</a:t>
            </a:r>
          </a:p>
        </p:txBody>
      </p:sp>
      <p:sp>
        <p:nvSpPr>
          <p:cNvPr id="43012" name="Rectangle 26"/>
          <p:cNvSpPr>
            <a:spLocks noGrp="1" noChangeArrowheads="1"/>
          </p:cNvSpPr>
          <p:nvPr>
            <p:ph type="sldNum" sz="quarter" idx="5"/>
          </p:nvPr>
        </p:nvSpPr>
        <p:spPr>
          <a:noFill/>
        </p:spPr>
        <p:txBody>
          <a:bodyPr/>
          <a:lstStyle/>
          <a:p>
            <a:fld id="{B5FF76F4-FC11-42FE-9D94-04E3E6D16C06}" type="slidenum">
              <a:rPr lang="nl-NL" smtClean="0"/>
              <a:pPr/>
              <a:t>1</a:t>
            </a:fld>
            <a:endParaRPr lang="en-US" dirty="0"/>
          </a:p>
        </p:txBody>
      </p:sp>
      <p:sp>
        <p:nvSpPr>
          <p:cNvPr id="43013" name="Rectangle 2"/>
          <p:cNvSpPr>
            <a:spLocks noGrp="1" noRot="1" noChangeAspect="1" noChangeArrowheads="1" noTextEdit="1"/>
          </p:cNvSpPr>
          <p:nvPr>
            <p:ph type="sldImg"/>
          </p:nvPr>
        </p:nvSpPr>
        <p:spPr>
          <a:xfrm>
            <a:off x="915988" y="488950"/>
            <a:ext cx="4965700" cy="3724275"/>
          </a:xfrm>
          <a:ln/>
        </p:spPr>
      </p:sp>
      <p:sp>
        <p:nvSpPr>
          <p:cNvPr id="43014" name="Rectangle 3"/>
          <p:cNvSpPr>
            <a:spLocks noGrp="1" noChangeArrowheads="1"/>
          </p:cNvSpPr>
          <p:nvPr>
            <p:ph type="body" idx="1"/>
          </p:nvPr>
        </p:nvSpPr>
        <p:spPr>
          <a:xfrm>
            <a:off x="304787" y="4484317"/>
            <a:ext cx="6206573" cy="4998021"/>
          </a:xfrm>
          <a:noFill/>
          <a:ln/>
        </p:spPr>
        <p:txBody>
          <a:bodyPr/>
          <a:lstStyle/>
          <a:p>
            <a:endParaRPr lang="nl-NL" dirty="0"/>
          </a:p>
          <a:p>
            <a:endParaRPr lang="nl-NL" dirty="0"/>
          </a:p>
          <a:p>
            <a:endParaRPr lang="nl-NL"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b="1" dirty="0" smtClean="0"/>
              <a:t>Anthropogenic</a:t>
            </a:r>
            <a:r>
              <a:rPr lang="en-US" b="1" baseline="0" dirty="0" smtClean="0"/>
              <a:t> load:</a:t>
            </a:r>
          </a:p>
          <a:p>
            <a:r>
              <a:rPr lang="en-US" b="1" dirty="0" smtClean="0"/>
              <a:t>Untreated</a:t>
            </a:r>
            <a:r>
              <a:rPr lang="en-US" b="1" baseline="0" dirty="0" smtClean="0"/>
              <a:t> wastewater</a:t>
            </a:r>
          </a:p>
          <a:p>
            <a:r>
              <a:rPr lang="en-US" baseline="0" dirty="0" smtClean="0"/>
              <a:t>The anthropogenic load is calculated according to the following formula:</a:t>
            </a:r>
          </a:p>
          <a:p>
            <a:endParaRPr lang="en-US" baseline="0" dirty="0" smtClean="0"/>
          </a:p>
          <a:p>
            <a:r>
              <a:rPr lang="en-US" baseline="0" dirty="0" smtClean="0"/>
              <a:t>Where</a:t>
            </a:r>
          </a:p>
          <a:p>
            <a:r>
              <a:rPr lang="en-US" baseline="0" dirty="0" smtClean="0"/>
              <a:t>Pcs  - wastewater discharge to groundwater (m3/s)</a:t>
            </a:r>
          </a:p>
          <a:p>
            <a:r>
              <a:rPr lang="en-US" baseline="0" dirty="0" err="1" smtClean="0"/>
              <a:t>Qmin</a:t>
            </a:r>
            <a:r>
              <a:rPr lang="en-US" baseline="0" dirty="0" smtClean="0"/>
              <a:t> – minimum river flow to groundwater (m3/s)</a:t>
            </a:r>
          </a:p>
          <a:p>
            <a:r>
              <a:rPr lang="en-US" baseline="0" dirty="0" smtClean="0"/>
              <a:t>EH – total (dimensionless) load equivalent (population equivalent)</a:t>
            </a:r>
            <a:endParaRPr lang="ru-RU" dirty="0"/>
          </a:p>
        </p:txBody>
      </p:sp>
      <p:sp>
        <p:nvSpPr>
          <p:cNvPr id="4" name="Номер слайда 3"/>
          <p:cNvSpPr>
            <a:spLocks noGrp="1"/>
          </p:cNvSpPr>
          <p:nvPr>
            <p:ph type="sldNum" sz="quarter" idx="10"/>
          </p:nvPr>
        </p:nvSpPr>
        <p:spPr/>
        <p:txBody>
          <a:bodyPr/>
          <a:lstStyle/>
          <a:p>
            <a:fld id="{75693FD4-8F83-4EF7-AC3F-0DC0388986B0}" type="slidenum">
              <a:rPr lang="ru-RU" smtClean="0"/>
              <a:pPr/>
              <a:t>5</a:t>
            </a:fld>
            <a:endParaRPr lang="ru-RU"/>
          </a:p>
        </p:txBody>
      </p:sp>
    </p:spTree>
    <p:extLst>
      <p:ext uri="{BB962C8B-B14F-4D97-AF65-F5344CB8AC3E}">
        <p14:creationId xmlns:p14="http://schemas.microsoft.com/office/powerpoint/2010/main" val="173658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eldia">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1"/>
          <p:cNvSpPr>
            <a:spLocks noGrp="1"/>
          </p:cNvSpPr>
          <p:nvPr>
            <p:ph type="ctrTitle" hasCustomPrompt="1"/>
          </p:nvPr>
        </p:nvSpPr>
        <p:spPr>
          <a:xfrm>
            <a:off x="2590800" y="2286000"/>
            <a:ext cx="6180224" cy="1470025"/>
          </a:xfrm>
        </p:spPr>
        <p:txBody>
          <a:bodyPr anchor="t"/>
          <a:lstStyle>
            <a:lvl1pPr algn="r" eaLnBrk="1" latinLnBrk="0" hangingPunct="1">
              <a:defRPr kumimoji="0" lang="nl-NL" b="1" cap="small" baseline="0">
                <a:solidFill>
                  <a:srgbClr val="003300"/>
                </a:solidFill>
              </a:defRPr>
            </a:lvl1pPr>
          </a:lstStyle>
          <a:p>
            <a:r>
              <a:rPr kumimoji="0" lang="nl-NL"/>
              <a:t>Klik om de titelstijl van het model te bewerken</a:t>
            </a:r>
          </a:p>
        </p:txBody>
      </p:sp>
      <p:sp>
        <p:nvSpPr>
          <p:cNvPr id="3" name="Subtitle 2"/>
          <p:cNvSpPr>
            <a:spLocks noGrp="1"/>
          </p:cNvSpPr>
          <p:nvPr>
            <p:ph type="subTitle" idx="1"/>
          </p:nvPr>
        </p:nvSpPr>
        <p:spPr>
          <a:xfrm>
            <a:off x="3962400" y="4038600"/>
            <a:ext cx="4772528" cy="990600"/>
          </a:xfrm>
        </p:spPr>
        <p:txBody>
          <a:bodyPr>
            <a:normAutofit/>
          </a:bodyPr>
          <a:lstStyle>
            <a:lvl1pPr marL="0" indent="0" algn="r" eaLnBrk="1" latinLnBrk="0" hangingPunct="1">
              <a:buNone/>
              <a:defRPr kumimoji="0" lang="nl-NL" sz="2000" b="0">
                <a:solidFill>
                  <a:schemeClr val="tx1"/>
                </a:solidFill>
                <a:latin typeface="Georgia" pitchFamily="18" charset="0"/>
              </a:defRPr>
            </a:lvl1pPr>
            <a:lvl2pPr marL="457200" indent="0" algn="ctr" eaLnBrk="1" latinLnBrk="0" hangingPunct="1">
              <a:buNone/>
              <a:defRPr kumimoji="0" lang="nl-NL">
                <a:solidFill>
                  <a:schemeClr val="tx1">
                    <a:tint val="75000"/>
                  </a:schemeClr>
                </a:solidFill>
              </a:defRPr>
            </a:lvl2pPr>
            <a:lvl3pPr marL="914400" indent="0" algn="ctr" eaLnBrk="1" latinLnBrk="0" hangingPunct="1">
              <a:buNone/>
              <a:defRPr kumimoji="0" lang="nl-NL">
                <a:solidFill>
                  <a:schemeClr val="tx1">
                    <a:tint val="75000"/>
                  </a:schemeClr>
                </a:solidFill>
              </a:defRPr>
            </a:lvl3pPr>
            <a:lvl4pPr marL="1371600" indent="0" algn="ctr" eaLnBrk="1" latinLnBrk="0" hangingPunct="1">
              <a:buNone/>
              <a:defRPr kumimoji="0" lang="nl-NL">
                <a:solidFill>
                  <a:schemeClr val="tx1">
                    <a:tint val="75000"/>
                  </a:schemeClr>
                </a:solidFill>
              </a:defRPr>
            </a:lvl4pPr>
            <a:lvl5pPr marL="1828800" indent="0" algn="ctr" eaLnBrk="1" latinLnBrk="0" hangingPunct="1">
              <a:buNone/>
              <a:defRPr kumimoji="0" lang="nl-NL">
                <a:solidFill>
                  <a:schemeClr val="tx1">
                    <a:tint val="75000"/>
                  </a:schemeClr>
                </a:solidFill>
              </a:defRPr>
            </a:lvl5pPr>
            <a:lvl6pPr marL="2286000" indent="0" algn="ctr" eaLnBrk="1" latinLnBrk="0" hangingPunct="1">
              <a:buNone/>
              <a:defRPr kumimoji="0" lang="nl-NL">
                <a:solidFill>
                  <a:schemeClr val="tx1">
                    <a:tint val="75000"/>
                  </a:schemeClr>
                </a:solidFill>
              </a:defRPr>
            </a:lvl6pPr>
            <a:lvl7pPr marL="2743200" indent="0" algn="ctr" eaLnBrk="1" latinLnBrk="0" hangingPunct="1">
              <a:buNone/>
              <a:defRPr kumimoji="0" lang="nl-NL">
                <a:solidFill>
                  <a:schemeClr val="tx1">
                    <a:tint val="75000"/>
                  </a:schemeClr>
                </a:solidFill>
              </a:defRPr>
            </a:lvl7pPr>
            <a:lvl8pPr marL="3200400" indent="0" algn="ctr" eaLnBrk="1" latinLnBrk="0" hangingPunct="1">
              <a:buNone/>
              <a:defRPr kumimoji="0" lang="nl-NL">
                <a:solidFill>
                  <a:schemeClr val="tx1">
                    <a:tint val="75000"/>
                  </a:schemeClr>
                </a:solidFill>
              </a:defRPr>
            </a:lvl8pPr>
            <a:lvl9pPr marL="3657600" indent="0" algn="ctr" eaLnBrk="1" latinLnBrk="0" hangingPunct="1">
              <a:buNone/>
              <a:defRPr kumimoji="0" lang="nl-NL">
                <a:solidFill>
                  <a:schemeClr val="tx1">
                    <a:tint val="75000"/>
                  </a:schemeClr>
                </a:solidFill>
              </a:defRPr>
            </a:lvl9pPr>
          </a:lstStyle>
          <a:p>
            <a:pPr eaLnBrk="1" latinLnBrk="0" hangingPunct="1"/>
            <a:r>
              <a:rPr lang="en-US"/>
              <a:t>Click to edit Master subtitle style</a:t>
            </a:r>
            <a:endParaRPr/>
          </a:p>
        </p:txBody>
      </p:sp>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251"/>
            <a:ext cx="3721618" cy="6858000"/>
          </a:xfrm>
          <a:prstGeom prst="rect">
            <a:avLst/>
          </a:prstGeom>
        </p:spPr>
      </p:pic>
      <p:sp>
        <p:nvSpPr>
          <p:cNvPr id="10" name="Picture Placeholder 9"/>
          <p:cNvSpPr>
            <a:spLocks noGrp="1"/>
          </p:cNvSpPr>
          <p:nvPr>
            <p:ph type="pic" sz="quarter" idx="13" hasCustomPrompt="1"/>
          </p:nvPr>
        </p:nvSpPr>
        <p:spPr>
          <a:xfrm>
            <a:off x="6858000" y="5105400"/>
            <a:ext cx="1828800" cy="990600"/>
          </a:xfrm>
        </p:spPr>
        <p:txBody>
          <a:bodyPr>
            <a:normAutofit/>
          </a:bodyPr>
          <a:lstStyle>
            <a:lvl1pPr marL="0" indent="0" algn="ctr" eaLnBrk="1" latinLnBrk="0" hangingPunct="1">
              <a:buNone/>
              <a:defRPr kumimoji="0" lang="nl-NL" sz="2000" baseline="0"/>
            </a:lvl1pPr>
          </a:lstStyle>
          <a:p>
            <a:r>
              <a:rPr kumimoji="0" lang="nl-NL"/>
              <a:t>Bedrijfslogo</a:t>
            </a:r>
          </a:p>
        </p:txBody>
      </p:sp>
      <p:pic>
        <p:nvPicPr>
          <p:cNvPr id="8" name="Picture 7"/>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pic>
        <p:nvPicPr>
          <p:cNvPr id="9" name="Picture 8"/>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251"/>
            <a:ext cx="3721618" cy="6858000"/>
          </a:xfrm>
          <a:prstGeom prst="rect">
            <a:avLst/>
          </a:prstGeom>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n-US"/>
              <a:t>Click to edit Master title style</a:t>
            </a:r>
            <a:endParaRPr/>
          </a:p>
        </p:txBody>
      </p:sp>
      <p:sp>
        <p:nvSpPr>
          <p:cNvPr id="3" name="Date Placeholder 2"/>
          <p:cNvSpPr>
            <a:spLocks noGrp="1"/>
          </p:cNvSpPr>
          <p:nvPr>
            <p:ph type="dt" sz="half" idx="10"/>
          </p:nvPr>
        </p:nvSpPr>
        <p:spPr/>
        <p:txBody>
          <a:bodyPr/>
          <a:lstStyle/>
          <a:p>
            <a:fld id="{757B281C-5159-4971-8228-52B9A72E9ED2}" type="datetimeFigureOut">
              <a:rPr lang="en-US" smtClean="0"/>
              <a:pPr/>
              <a:t>10/15/2018</a:t>
            </a:fld>
            <a:endParaRPr kumimoji="0" lang="en-US"/>
          </a:p>
        </p:txBody>
      </p:sp>
      <p:sp>
        <p:nvSpPr>
          <p:cNvPr id="4" name="Footer Placeholder 3"/>
          <p:cNvSpPr>
            <a:spLocks noGrp="1"/>
          </p:cNvSpPr>
          <p:nvPr>
            <p:ph type="ftr" sz="quarter" idx="11"/>
          </p:nvPr>
        </p:nvSpPr>
        <p:spPr/>
        <p:txBody>
          <a:bodyPr/>
          <a:lstStyle/>
          <a:p>
            <a:endParaRPr kumimoji="0" lang="nl-NL"/>
          </a:p>
        </p:txBody>
      </p:sp>
      <p:sp>
        <p:nvSpPr>
          <p:cNvPr id="5" name="Slide Number Placeholder 4"/>
          <p:cNvSpPr>
            <a:spLocks noGrp="1"/>
          </p:cNvSpPr>
          <p:nvPr>
            <p:ph type="sldNum" sz="quarter" idx="12"/>
          </p:nvPr>
        </p:nvSpPr>
        <p:spPr/>
        <p:txBody>
          <a:bodyPr/>
          <a:lstStyle/>
          <a:p>
            <a:fld id="{33D6E5A2-EC83-451F-A719-9AC1370DD5CF}" type="slidenum">
              <a:rPr lang="en-US" smtClean="0"/>
              <a:pPr/>
              <a:t>‹#›</a:t>
            </a:fld>
            <a:endParaRPr kumimoji="0" lang="en-US"/>
          </a:p>
        </p:txBody>
      </p:sp>
    </p:spTree>
  </p:cSld>
  <p:clrMapOvr>
    <a:masterClrMapping/>
  </p:clrMapOvr>
  <p:transition spd="slow">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7B281C-5159-4971-8228-52B9A72E9ED2}" type="datetimeFigureOut">
              <a:rPr lang="en-US" smtClean="0"/>
              <a:pPr/>
              <a:t>10/15/2018</a:t>
            </a:fld>
            <a:endParaRPr kumimoji="0" lang="en-US"/>
          </a:p>
        </p:txBody>
      </p:sp>
      <p:sp>
        <p:nvSpPr>
          <p:cNvPr id="3" name="Footer Placeholder 2"/>
          <p:cNvSpPr>
            <a:spLocks noGrp="1"/>
          </p:cNvSpPr>
          <p:nvPr>
            <p:ph type="ftr" sz="quarter" idx="11"/>
          </p:nvPr>
        </p:nvSpPr>
        <p:spPr/>
        <p:txBody>
          <a:bodyPr/>
          <a:lstStyle/>
          <a:p>
            <a:endParaRPr kumimoji="0" lang="nl-NL"/>
          </a:p>
        </p:txBody>
      </p:sp>
      <p:sp>
        <p:nvSpPr>
          <p:cNvPr id="4" name="Slide Number Placeholder 3"/>
          <p:cNvSpPr>
            <a:spLocks noGrp="1"/>
          </p:cNvSpPr>
          <p:nvPr>
            <p:ph type="sldNum" sz="quarter" idx="12"/>
          </p:nvPr>
        </p:nvSpPr>
        <p:spPr/>
        <p:txBody>
          <a:bodyPr/>
          <a:lstStyle/>
          <a:p>
            <a:fld id="{33D6E5A2-EC83-451F-A719-9AC1370DD5CF}" type="slidenum">
              <a:rPr lang="en-US" smtClean="0"/>
              <a:pPr/>
              <a:t>‹#›</a:t>
            </a:fld>
            <a:endParaRPr kumimoji="0" lang="en-US"/>
          </a:p>
        </p:txBody>
      </p:sp>
    </p:spTree>
  </p:cSld>
  <p:clrMapOvr>
    <a:masterClrMapping/>
  </p:clrMapOvr>
  <p:transition spd="slow">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Alleen op de achtergron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3" name="Date Placeholder 3"/>
          <p:cNvSpPr>
            <a:spLocks noGrp="1"/>
          </p:cNvSpPr>
          <p:nvPr>
            <p:ph type="dt" sz="half" idx="10"/>
          </p:nvPr>
        </p:nvSpPr>
        <p:spPr>
          <a:xfrm>
            <a:off x="762000" y="6356350"/>
            <a:ext cx="2133600" cy="365125"/>
          </a:xfrm>
        </p:spPr>
        <p:txBody>
          <a:bodyPr/>
          <a:lstStyle/>
          <a:p>
            <a:fld id="{757B281C-5159-4971-8228-52B9A72E9ED2}" type="datetimeFigureOut">
              <a:rPr lang="en-US" smtClean="0"/>
              <a:pPr/>
              <a:t>10/15/2018</a:t>
            </a:fld>
            <a:endParaRPr kumimoji="0" lang="en-US"/>
          </a:p>
        </p:txBody>
      </p:sp>
      <p:sp>
        <p:nvSpPr>
          <p:cNvPr id="4" name="Footer Placeholder 4"/>
          <p:cNvSpPr>
            <a:spLocks noGrp="1"/>
          </p:cNvSpPr>
          <p:nvPr>
            <p:ph type="ftr" sz="quarter" idx="11"/>
          </p:nvPr>
        </p:nvSpPr>
        <p:spPr>
          <a:xfrm>
            <a:off x="3352800" y="6356350"/>
            <a:ext cx="2895600" cy="365125"/>
          </a:xfrm>
        </p:spPr>
        <p:txBody>
          <a:bodyPr/>
          <a:lstStyle/>
          <a:p>
            <a:endParaRPr kumimoji="0" lang="nl-NL"/>
          </a:p>
        </p:txBody>
      </p:sp>
      <p:sp>
        <p:nvSpPr>
          <p:cNvPr id="5" name="Slide Number Placeholder 5"/>
          <p:cNvSpPr>
            <a:spLocks noGrp="1"/>
          </p:cNvSpPr>
          <p:nvPr>
            <p:ph type="sldNum" sz="quarter" idx="12"/>
          </p:nvPr>
        </p:nvSpPr>
        <p:spPr>
          <a:xfrm>
            <a:off x="6705600" y="6356350"/>
            <a:ext cx="2133600" cy="365125"/>
          </a:xfrm>
        </p:spPr>
        <p:txBody>
          <a:bodyPr/>
          <a:lstStyle/>
          <a:p>
            <a:fld id="{33D6E5A2-EC83-451F-A719-9AC1370DD5CF}" type="slidenum">
              <a:rPr lang="en-US" smtClean="0"/>
              <a:pPr/>
              <a:t>‹#›</a:t>
            </a:fld>
            <a:endParaRPr kumimoji="0" lang="en-US"/>
          </a:p>
        </p:txBody>
      </p:sp>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Tree>
  </p:cSld>
  <p:clrMapOvr>
    <a:masterClrMapping/>
  </p:clrMapOvr>
  <p:transition spd="slow">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a:t>Click to edit Master title style</a:t>
            </a:r>
            <a:endParaRPr lang="uk-UA"/>
          </a:p>
        </p:txBody>
      </p:sp>
      <p:sp>
        <p:nvSpPr>
          <p:cNvPr id="3" name="Содержимое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4" name="Rectangle 11"/>
          <p:cNvSpPr>
            <a:spLocks noGrp="1" noChangeArrowheads="1"/>
          </p:cNvSpPr>
          <p:nvPr>
            <p:ph type="dt" sz="half" idx="10"/>
          </p:nvPr>
        </p:nvSpPr>
        <p:spPr>
          <a:ln/>
        </p:spPr>
        <p:txBody>
          <a:bodyPr/>
          <a:lstStyle>
            <a:lvl1pPr>
              <a:defRPr/>
            </a:lvl1pPr>
          </a:lstStyle>
          <a:p>
            <a:pPr>
              <a:defRPr/>
            </a:pPr>
            <a:endParaRPr lang="ru-RU"/>
          </a:p>
        </p:txBody>
      </p:sp>
      <p:sp>
        <p:nvSpPr>
          <p:cNvPr id="5" name="Rectangle 12"/>
          <p:cNvSpPr>
            <a:spLocks noGrp="1" noChangeArrowheads="1"/>
          </p:cNvSpPr>
          <p:nvPr>
            <p:ph type="ftr" sz="quarter" idx="11"/>
          </p:nvPr>
        </p:nvSpPr>
        <p:spPr>
          <a:ln/>
        </p:spPr>
        <p:txBody>
          <a:bodyPr/>
          <a:lstStyle>
            <a:lvl1pPr>
              <a:defRPr/>
            </a:lvl1pPr>
          </a:lstStyle>
          <a:p>
            <a:pPr>
              <a:defRPr/>
            </a:pPr>
            <a:endParaRPr lang="ru-RU"/>
          </a:p>
        </p:txBody>
      </p:sp>
      <p:sp>
        <p:nvSpPr>
          <p:cNvPr id="6" name="Rectangle 13"/>
          <p:cNvSpPr>
            <a:spLocks noGrp="1" noChangeArrowheads="1"/>
          </p:cNvSpPr>
          <p:nvPr>
            <p:ph type="sldNum" sz="quarter" idx="12"/>
          </p:nvPr>
        </p:nvSpPr>
        <p:spPr>
          <a:ln/>
        </p:spPr>
        <p:txBody>
          <a:bodyPr/>
          <a:lstStyle>
            <a:lvl1pPr>
              <a:defRPr/>
            </a:lvl1pPr>
          </a:lstStyle>
          <a:p>
            <a:pPr>
              <a:defRPr/>
            </a:pPr>
            <a:fld id="{56D44E58-5B17-4323-8C61-34304EF48A11}" type="slidenum">
              <a:rPr lang="ru-RU" smtClean="0"/>
              <a:pPr>
                <a:defRPr/>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eldia">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1"/>
          <p:cNvSpPr>
            <a:spLocks noGrp="1"/>
          </p:cNvSpPr>
          <p:nvPr>
            <p:ph type="ctrTitle" hasCustomPrompt="1"/>
          </p:nvPr>
        </p:nvSpPr>
        <p:spPr>
          <a:xfrm>
            <a:off x="2590800" y="2286000"/>
            <a:ext cx="6180224" cy="1470025"/>
          </a:xfrm>
        </p:spPr>
        <p:txBody>
          <a:bodyPr anchor="t"/>
          <a:lstStyle>
            <a:lvl1pPr algn="r" eaLnBrk="1" latinLnBrk="0" hangingPunct="1">
              <a:defRPr kumimoji="0" lang="nl-NL" b="1" cap="small" baseline="0">
                <a:solidFill>
                  <a:srgbClr val="003300"/>
                </a:solidFill>
              </a:defRPr>
            </a:lvl1pPr>
          </a:lstStyle>
          <a:p>
            <a:r>
              <a:rPr kumimoji="0" lang="nl-NL"/>
              <a:t>Klik om de titelstijl van het model te bewerken</a:t>
            </a:r>
          </a:p>
        </p:txBody>
      </p:sp>
      <p:sp>
        <p:nvSpPr>
          <p:cNvPr id="3" name="Subtitle 2"/>
          <p:cNvSpPr>
            <a:spLocks noGrp="1"/>
          </p:cNvSpPr>
          <p:nvPr>
            <p:ph type="subTitle" idx="1"/>
          </p:nvPr>
        </p:nvSpPr>
        <p:spPr>
          <a:xfrm>
            <a:off x="3962400" y="4038600"/>
            <a:ext cx="4772528" cy="990600"/>
          </a:xfrm>
        </p:spPr>
        <p:txBody>
          <a:bodyPr>
            <a:normAutofit/>
          </a:bodyPr>
          <a:lstStyle>
            <a:lvl1pPr marL="0" indent="0" algn="r" eaLnBrk="1" latinLnBrk="0" hangingPunct="1">
              <a:buNone/>
              <a:defRPr kumimoji="0" lang="nl-NL" sz="2000" b="0">
                <a:solidFill>
                  <a:schemeClr val="tx1"/>
                </a:solidFill>
                <a:latin typeface="Georgia" pitchFamily="18" charset="0"/>
              </a:defRPr>
            </a:lvl1pPr>
            <a:lvl2pPr marL="457200" indent="0" algn="ctr" eaLnBrk="1" latinLnBrk="0" hangingPunct="1">
              <a:buNone/>
              <a:defRPr kumimoji="0" lang="nl-NL">
                <a:solidFill>
                  <a:schemeClr val="tx1">
                    <a:tint val="75000"/>
                  </a:schemeClr>
                </a:solidFill>
              </a:defRPr>
            </a:lvl2pPr>
            <a:lvl3pPr marL="914400" indent="0" algn="ctr" eaLnBrk="1" latinLnBrk="0" hangingPunct="1">
              <a:buNone/>
              <a:defRPr kumimoji="0" lang="nl-NL">
                <a:solidFill>
                  <a:schemeClr val="tx1">
                    <a:tint val="75000"/>
                  </a:schemeClr>
                </a:solidFill>
              </a:defRPr>
            </a:lvl3pPr>
            <a:lvl4pPr marL="1371600" indent="0" algn="ctr" eaLnBrk="1" latinLnBrk="0" hangingPunct="1">
              <a:buNone/>
              <a:defRPr kumimoji="0" lang="nl-NL">
                <a:solidFill>
                  <a:schemeClr val="tx1">
                    <a:tint val="75000"/>
                  </a:schemeClr>
                </a:solidFill>
              </a:defRPr>
            </a:lvl4pPr>
            <a:lvl5pPr marL="1828800" indent="0" algn="ctr" eaLnBrk="1" latinLnBrk="0" hangingPunct="1">
              <a:buNone/>
              <a:defRPr kumimoji="0" lang="nl-NL">
                <a:solidFill>
                  <a:schemeClr val="tx1">
                    <a:tint val="75000"/>
                  </a:schemeClr>
                </a:solidFill>
              </a:defRPr>
            </a:lvl5pPr>
            <a:lvl6pPr marL="2286000" indent="0" algn="ctr" eaLnBrk="1" latinLnBrk="0" hangingPunct="1">
              <a:buNone/>
              <a:defRPr kumimoji="0" lang="nl-NL">
                <a:solidFill>
                  <a:schemeClr val="tx1">
                    <a:tint val="75000"/>
                  </a:schemeClr>
                </a:solidFill>
              </a:defRPr>
            </a:lvl6pPr>
            <a:lvl7pPr marL="2743200" indent="0" algn="ctr" eaLnBrk="1" latinLnBrk="0" hangingPunct="1">
              <a:buNone/>
              <a:defRPr kumimoji="0" lang="nl-NL">
                <a:solidFill>
                  <a:schemeClr val="tx1">
                    <a:tint val="75000"/>
                  </a:schemeClr>
                </a:solidFill>
              </a:defRPr>
            </a:lvl7pPr>
            <a:lvl8pPr marL="3200400" indent="0" algn="ctr" eaLnBrk="1" latinLnBrk="0" hangingPunct="1">
              <a:buNone/>
              <a:defRPr kumimoji="0" lang="nl-NL">
                <a:solidFill>
                  <a:schemeClr val="tx1">
                    <a:tint val="75000"/>
                  </a:schemeClr>
                </a:solidFill>
              </a:defRPr>
            </a:lvl8pPr>
            <a:lvl9pPr marL="3657600" indent="0" algn="ctr" eaLnBrk="1" latinLnBrk="0" hangingPunct="1">
              <a:buNone/>
              <a:defRPr kumimoji="0" lang="nl-NL">
                <a:solidFill>
                  <a:schemeClr val="tx1">
                    <a:tint val="75000"/>
                  </a:schemeClr>
                </a:solidFill>
              </a:defRPr>
            </a:lvl9pPr>
          </a:lstStyle>
          <a:p>
            <a:pPr eaLnBrk="1" latinLnBrk="0" hangingPunct="1"/>
            <a:r>
              <a:rPr lang="nl-NL"/>
              <a:t>Klik om de ondertitelstijl van het model te bewerken</a:t>
            </a:r>
            <a:endParaRPr/>
          </a:p>
        </p:txBody>
      </p:sp>
      <p:pic>
        <p:nvPicPr>
          <p:cNvPr id="7" name="Picture 6"/>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251"/>
            <a:ext cx="3721618" cy="6858000"/>
          </a:xfrm>
          <a:prstGeom prst="rect">
            <a:avLst/>
          </a:prstGeom>
        </p:spPr>
      </p:pic>
      <p:sp>
        <p:nvSpPr>
          <p:cNvPr id="10" name="Picture Placeholder 9"/>
          <p:cNvSpPr>
            <a:spLocks noGrp="1"/>
          </p:cNvSpPr>
          <p:nvPr>
            <p:ph type="pic" sz="quarter" idx="13" hasCustomPrompt="1"/>
          </p:nvPr>
        </p:nvSpPr>
        <p:spPr>
          <a:xfrm>
            <a:off x="6858000" y="5105400"/>
            <a:ext cx="1828800" cy="990600"/>
          </a:xfrm>
        </p:spPr>
        <p:txBody>
          <a:bodyPr>
            <a:normAutofit/>
          </a:bodyPr>
          <a:lstStyle>
            <a:lvl1pPr marL="0" indent="0" algn="ctr" eaLnBrk="1" latinLnBrk="0" hangingPunct="1">
              <a:buNone/>
              <a:defRPr kumimoji="0" lang="nl-NL" sz="2000" baseline="0"/>
            </a:lvl1pPr>
          </a:lstStyle>
          <a:p>
            <a:r>
              <a:rPr kumimoji="0" lang="nl-NL"/>
              <a:t>Bedrijfslogo</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Sectiekop">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161049" y="-3176815"/>
            <a:ext cx="2819400" cy="9173031"/>
          </a:xfrm>
          <a:prstGeom prst="rect">
            <a:avLst/>
          </a:prstGeom>
        </p:spPr>
      </p:pic>
      <p:sp>
        <p:nvSpPr>
          <p:cNvPr id="2" name="Title 1"/>
          <p:cNvSpPr>
            <a:spLocks noGrp="1"/>
          </p:cNvSpPr>
          <p:nvPr>
            <p:ph type="title" hasCustomPrompt="1"/>
          </p:nvPr>
        </p:nvSpPr>
        <p:spPr>
          <a:xfrm>
            <a:off x="4572000" y="3048000"/>
            <a:ext cx="4343400" cy="1362075"/>
          </a:xfrm>
        </p:spPr>
        <p:txBody>
          <a:bodyPr anchor="b" anchorCtr="0"/>
          <a:lstStyle>
            <a:lvl1pPr algn="l" eaLnBrk="1" latinLnBrk="0" hangingPunct="1">
              <a:defRPr kumimoji="0" lang="nl-NL" sz="4000" b="1" cap="small" baseline="0">
                <a:solidFill>
                  <a:srgbClr val="003300"/>
                </a:solidFill>
              </a:defRPr>
            </a:lvl1pPr>
          </a:lstStyle>
          <a:p>
            <a:r>
              <a:rPr kumimoji="0" lang="nl-NL"/>
              <a:t>Klik om de titelstijl van het model te bewerken</a:t>
            </a:r>
          </a:p>
        </p:txBody>
      </p:sp>
      <p:sp>
        <p:nvSpPr>
          <p:cNvPr id="4" name="Date Placeholder 3"/>
          <p:cNvSpPr>
            <a:spLocks noGrp="1"/>
          </p:cNvSpPr>
          <p:nvPr>
            <p:ph type="dt" sz="half" idx="10"/>
          </p:nvPr>
        </p:nvSpPr>
        <p:spPr/>
        <p:txBody>
          <a:bodyPr/>
          <a:lstStyle/>
          <a:p>
            <a:fld id="{757B281C-5159-4971-8228-52B9A72E9ED2}" type="datetimeFigureOut">
              <a:rPr lang="en-US"/>
              <a:pPr/>
              <a:t>10/15/2018</a:t>
            </a:fld>
            <a:endParaRPr kumimoji="0" lang="nl-NL"/>
          </a:p>
        </p:txBody>
      </p:sp>
      <p:sp>
        <p:nvSpPr>
          <p:cNvPr id="5" name="Footer Placeholder 4"/>
          <p:cNvSpPr>
            <a:spLocks noGrp="1"/>
          </p:cNvSpPr>
          <p:nvPr>
            <p:ph type="ftr" sz="quarter" idx="11"/>
          </p:nvPr>
        </p:nvSpPr>
        <p:spPr/>
        <p:txBody>
          <a:bodyPr/>
          <a:lstStyle/>
          <a:p>
            <a:endParaRPr kumimoji="0" lang="nl-NL"/>
          </a:p>
        </p:txBody>
      </p:sp>
      <p:sp>
        <p:nvSpPr>
          <p:cNvPr id="6" name="Slide Number Placeholder 5"/>
          <p:cNvSpPr>
            <a:spLocks noGrp="1"/>
          </p:cNvSpPr>
          <p:nvPr>
            <p:ph type="sldNum" sz="quarter" idx="12"/>
          </p:nvPr>
        </p:nvSpPr>
        <p:spPr/>
        <p:txBody>
          <a:bodyPr/>
          <a:lstStyle/>
          <a:p>
            <a:fld id="{33D6E5A2-EC83-451F-A719-9AC1370DD5CF}" type="slidenum">
              <a:rPr/>
              <a:pPr/>
              <a:t>‹#›</a:t>
            </a:fld>
            <a:endParaRPr kumimoji="0" lang="nl-NL"/>
          </a:p>
        </p:txBody>
      </p:sp>
      <p:sp>
        <p:nvSpPr>
          <p:cNvPr id="10" name="Picture Placeholder 9"/>
          <p:cNvSpPr>
            <a:spLocks noGrp="1"/>
          </p:cNvSpPr>
          <p:nvPr>
            <p:ph type="pic" sz="quarter" idx="13" hasCustomPrompt="1"/>
          </p:nvPr>
        </p:nvSpPr>
        <p:spPr>
          <a:xfrm>
            <a:off x="6781800" y="5334000"/>
            <a:ext cx="2133600" cy="990600"/>
          </a:xfrm>
        </p:spPr>
        <p:txBody>
          <a:bodyPr>
            <a:normAutofit/>
          </a:bodyPr>
          <a:lstStyle>
            <a:lvl1pPr marL="0" indent="0" algn="ctr" eaLnBrk="1" latinLnBrk="0" hangingPunct="1">
              <a:buNone/>
              <a:defRPr kumimoji="0" lang="nl-NL" sz="1800"/>
            </a:lvl1pPr>
          </a:lstStyle>
          <a:p>
            <a:r>
              <a:rPr kumimoji="0" lang="nl-NL"/>
              <a:t>Bedrijfslogo</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el en inhou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269632"/>
            <a:ext cx="8077200" cy="1143000"/>
          </a:xfrm>
        </p:spPr>
        <p:txBody>
          <a:bodyPr anchor="ctr" anchorCtr="0"/>
          <a:lstStyle>
            <a:lvl1pPr algn="l" eaLnBrk="1" latinLnBrk="0" hangingPunct="1">
              <a:defRPr kumimoji="0" lang="nl-NL"/>
            </a:lvl1pPr>
          </a:lstStyle>
          <a:p>
            <a:r>
              <a:rPr kumimoji="0" lang="nl-NL"/>
              <a:t>Klik om de titelstijl van het model te bewerken</a:t>
            </a:r>
          </a:p>
        </p:txBody>
      </p:sp>
      <p:sp>
        <p:nvSpPr>
          <p:cNvPr id="3" name="Content Placeholder 2"/>
          <p:cNvSpPr>
            <a:spLocks noGrp="1"/>
          </p:cNvSpPr>
          <p:nvPr>
            <p:ph idx="1"/>
          </p:nvPr>
        </p:nvSpPr>
        <p:spPr>
          <a:xfrm>
            <a:off x="762000" y="1596413"/>
            <a:ext cx="8077200" cy="4297363"/>
          </a:xfrm>
        </p:spPr>
        <p:txBody>
          <a:bodyPr>
            <a:normAutofit/>
          </a:bodyPr>
          <a:lstStyle>
            <a:lvl1pPr eaLnBrk="1" latinLnBrk="0" hangingPunct="1">
              <a:defRPr kumimoji="0" lang="nl-NL" sz="3200">
                <a:latin typeface="+mn-lt"/>
              </a:defRPr>
            </a:lvl1pPr>
            <a:lvl2pPr eaLnBrk="1" latinLnBrk="0" hangingPunct="1">
              <a:defRPr kumimoji="0" lang="nl-NL" sz="2800">
                <a:latin typeface="+mn-lt"/>
              </a:defRPr>
            </a:lvl2pPr>
            <a:lvl3pPr eaLnBrk="1" latinLnBrk="0" hangingPunct="1">
              <a:defRPr kumimoji="0" lang="nl-NL" sz="2400">
                <a:latin typeface="+mn-lt"/>
              </a:defRPr>
            </a:lvl3pPr>
            <a:lvl4pPr eaLnBrk="1" latinLnBrk="0" hangingPunct="1">
              <a:defRPr kumimoji="0" lang="nl-NL" sz="2400">
                <a:latin typeface="+mn-lt"/>
              </a:defRPr>
            </a:lvl4pPr>
            <a:lvl5pPr eaLnBrk="1" latinLnBrk="0" hangingPunct="1">
              <a:defRPr kumimoji="0" lang="nl-NL" sz="2400">
                <a:latin typeface="+mn-lt"/>
              </a:defRPr>
            </a:lvl5pPr>
          </a:lstStyle>
          <a:p>
            <a:pPr lvl="0" eaLnBrk="1" latinLnBrk="0" hangingPunct="1"/>
            <a:r>
              <a:rPr lang="nl-NL"/>
              <a:t>Klik om de modelstijlen te bewerken</a:t>
            </a:r>
          </a:p>
          <a:p>
            <a:pPr lvl="1" eaLnBrk="1" latinLnBrk="0" hangingPunct="1"/>
            <a:r>
              <a:rPr lang="nl-NL"/>
              <a:t>Tweede niveau</a:t>
            </a:r>
          </a:p>
          <a:p>
            <a:pPr lvl="2" eaLnBrk="1" latinLnBrk="0" hangingPunct="1"/>
            <a:r>
              <a:rPr lang="nl-NL"/>
              <a:t>Derde niveau</a:t>
            </a:r>
          </a:p>
          <a:p>
            <a:pPr lvl="3" eaLnBrk="1" latinLnBrk="0" hangingPunct="1"/>
            <a:r>
              <a:rPr lang="nl-NL"/>
              <a:t>Vierde niveau</a:t>
            </a:r>
          </a:p>
          <a:p>
            <a:pPr lvl="4" eaLnBrk="1" latinLnBrk="0" hangingPunct="1"/>
            <a:r>
              <a:rPr lang="nl-NL"/>
              <a:t>Vijfde niveau</a:t>
            </a:r>
            <a:endParaRPr/>
          </a:p>
        </p:txBody>
      </p:sp>
      <p:sp>
        <p:nvSpPr>
          <p:cNvPr id="4" name="Date Placeholder 3"/>
          <p:cNvSpPr>
            <a:spLocks noGrp="1"/>
          </p:cNvSpPr>
          <p:nvPr>
            <p:ph type="dt" sz="half" idx="10"/>
          </p:nvPr>
        </p:nvSpPr>
        <p:spPr/>
        <p:txBody>
          <a:bodyPr/>
          <a:lstStyle/>
          <a:p>
            <a:fld id="{757B281C-5159-4971-8228-52B9A72E9ED2}" type="datetimeFigureOut">
              <a:rPr lang="en-US"/>
              <a:pPr/>
              <a:t>10/15/2018</a:t>
            </a:fld>
            <a:endParaRPr kumimoji="0" lang="nl-NL"/>
          </a:p>
        </p:txBody>
      </p:sp>
      <p:sp>
        <p:nvSpPr>
          <p:cNvPr id="5" name="Footer Placeholder 4"/>
          <p:cNvSpPr>
            <a:spLocks noGrp="1"/>
          </p:cNvSpPr>
          <p:nvPr>
            <p:ph type="ftr" sz="quarter" idx="11"/>
          </p:nvPr>
        </p:nvSpPr>
        <p:spPr/>
        <p:txBody>
          <a:bodyPr/>
          <a:lstStyle/>
          <a:p>
            <a:endParaRPr kumimoji="0" lang="nl-NL"/>
          </a:p>
        </p:txBody>
      </p:sp>
      <p:sp>
        <p:nvSpPr>
          <p:cNvPr id="6" name="Slide Number Placeholder 5"/>
          <p:cNvSpPr>
            <a:spLocks noGrp="1"/>
          </p:cNvSpPr>
          <p:nvPr>
            <p:ph type="sldNum" sz="quarter" idx="12"/>
          </p:nvPr>
        </p:nvSpPr>
        <p:spPr>
          <a:xfrm>
            <a:off x="6705600" y="6356350"/>
            <a:ext cx="2133600" cy="365125"/>
          </a:xfrm>
        </p:spPr>
        <p:txBody>
          <a:bodyPr/>
          <a:lstStyle/>
          <a:p>
            <a:fld id="{33D6E5A2-EC83-451F-A719-9AC1370DD5CF}" type="slidenum">
              <a:rPr/>
              <a:pPr/>
              <a:t>‹#›</a:t>
            </a:fld>
            <a:endParaRPr kumimoji="0" lang="nl-NL"/>
          </a:p>
        </p:txBody>
      </p:sp>
    </p:spTree>
  </p:cSld>
  <p:clrMapOvr>
    <a:masterClrMapping/>
  </p:clrMapOvr>
  <p:transition spd="slow">
    <p:wipe di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Alleen op de achtergrond">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3" name="Date Placeholder 3"/>
          <p:cNvSpPr>
            <a:spLocks noGrp="1"/>
          </p:cNvSpPr>
          <p:nvPr>
            <p:ph type="dt" sz="half" idx="10"/>
          </p:nvPr>
        </p:nvSpPr>
        <p:spPr>
          <a:xfrm>
            <a:off x="762000" y="6356350"/>
            <a:ext cx="2133600" cy="365125"/>
          </a:xfrm>
        </p:spPr>
        <p:txBody>
          <a:bodyPr/>
          <a:lstStyle/>
          <a:p>
            <a:fld id="{757B281C-5159-4971-8228-52B9A72E9ED2}" type="datetimeFigureOut">
              <a:rPr lang="en-US"/>
              <a:pPr/>
              <a:t>10/15/2018</a:t>
            </a:fld>
            <a:endParaRPr kumimoji="0" lang="nl-NL"/>
          </a:p>
        </p:txBody>
      </p:sp>
      <p:sp>
        <p:nvSpPr>
          <p:cNvPr id="4" name="Footer Placeholder 4"/>
          <p:cNvSpPr>
            <a:spLocks noGrp="1"/>
          </p:cNvSpPr>
          <p:nvPr>
            <p:ph type="ftr" sz="quarter" idx="11"/>
          </p:nvPr>
        </p:nvSpPr>
        <p:spPr>
          <a:xfrm>
            <a:off x="3352800" y="6356350"/>
            <a:ext cx="2895600" cy="365125"/>
          </a:xfrm>
        </p:spPr>
        <p:txBody>
          <a:bodyPr/>
          <a:lstStyle/>
          <a:p>
            <a:endParaRPr kumimoji="0" lang="nl-NL"/>
          </a:p>
        </p:txBody>
      </p:sp>
      <p:sp>
        <p:nvSpPr>
          <p:cNvPr id="5" name="Slide Number Placeholder 5"/>
          <p:cNvSpPr>
            <a:spLocks noGrp="1"/>
          </p:cNvSpPr>
          <p:nvPr>
            <p:ph type="sldNum" sz="quarter" idx="12"/>
          </p:nvPr>
        </p:nvSpPr>
        <p:spPr>
          <a:xfrm>
            <a:off x="6705600" y="6356350"/>
            <a:ext cx="2133600" cy="365125"/>
          </a:xfrm>
        </p:spPr>
        <p:txBody>
          <a:bodyPr/>
          <a:lstStyle/>
          <a:p>
            <a:fld id="{33D6E5A2-EC83-451F-A719-9AC1370DD5CF}" type="slidenum">
              <a:rPr/>
              <a:pPr/>
              <a:t>‹#›</a:t>
            </a:fld>
            <a:endParaRPr kumimoji="0" lang="nl-NL"/>
          </a:p>
        </p:txBody>
      </p:sp>
    </p:spTree>
  </p:cSld>
  <p:clrMapOvr>
    <a:masterClrMapping/>
  </p:clrMapOvr>
  <p:transition spd="slow">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ekop">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pic>
        <p:nvPicPr>
          <p:cNvPr id="8" name="Picture 7"/>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5400000">
            <a:off x="3161049" y="-3176815"/>
            <a:ext cx="2819400" cy="9173031"/>
          </a:xfrm>
          <a:prstGeom prst="rect">
            <a:avLst/>
          </a:prstGeom>
        </p:spPr>
      </p:pic>
      <p:sp>
        <p:nvSpPr>
          <p:cNvPr id="2" name="Title 1"/>
          <p:cNvSpPr>
            <a:spLocks noGrp="1"/>
          </p:cNvSpPr>
          <p:nvPr>
            <p:ph type="title" hasCustomPrompt="1"/>
          </p:nvPr>
        </p:nvSpPr>
        <p:spPr>
          <a:xfrm>
            <a:off x="4572000" y="3048000"/>
            <a:ext cx="4343400" cy="1362075"/>
          </a:xfrm>
        </p:spPr>
        <p:txBody>
          <a:bodyPr anchor="b" anchorCtr="0"/>
          <a:lstStyle>
            <a:lvl1pPr algn="l" eaLnBrk="1" latinLnBrk="0" hangingPunct="1">
              <a:defRPr kumimoji="0" lang="nl-NL" sz="4000" b="1" cap="small" baseline="0">
                <a:solidFill>
                  <a:srgbClr val="003300"/>
                </a:solidFill>
              </a:defRPr>
            </a:lvl1pPr>
          </a:lstStyle>
          <a:p>
            <a:r>
              <a:rPr kumimoji="0" lang="nl-NL"/>
              <a:t>Klik om de titelstijl van het model te bewerken</a:t>
            </a:r>
          </a:p>
        </p:txBody>
      </p:sp>
      <p:sp>
        <p:nvSpPr>
          <p:cNvPr id="4" name="Date Placeholder 3"/>
          <p:cNvSpPr>
            <a:spLocks noGrp="1"/>
          </p:cNvSpPr>
          <p:nvPr>
            <p:ph type="dt" sz="half" idx="10"/>
          </p:nvPr>
        </p:nvSpPr>
        <p:spPr/>
        <p:txBody>
          <a:bodyPr/>
          <a:lstStyle/>
          <a:p>
            <a:fld id="{757B281C-5159-4971-8228-52B9A72E9ED2}" type="datetimeFigureOut">
              <a:rPr lang="en-US" smtClean="0"/>
              <a:pPr/>
              <a:t>10/15/2018</a:t>
            </a:fld>
            <a:endParaRPr kumimoji="0" lang="en-US"/>
          </a:p>
        </p:txBody>
      </p:sp>
      <p:sp>
        <p:nvSpPr>
          <p:cNvPr id="5" name="Footer Placeholder 4"/>
          <p:cNvSpPr>
            <a:spLocks noGrp="1"/>
          </p:cNvSpPr>
          <p:nvPr>
            <p:ph type="ftr" sz="quarter" idx="11"/>
          </p:nvPr>
        </p:nvSpPr>
        <p:spPr/>
        <p:txBody>
          <a:bodyPr/>
          <a:lstStyle/>
          <a:p>
            <a:endParaRPr kumimoji="0" lang="nl-NL"/>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kumimoji="0" lang="en-US"/>
          </a:p>
        </p:txBody>
      </p:sp>
      <p:sp>
        <p:nvSpPr>
          <p:cNvPr id="10" name="Picture Placeholder 9"/>
          <p:cNvSpPr>
            <a:spLocks noGrp="1"/>
          </p:cNvSpPr>
          <p:nvPr>
            <p:ph type="pic" sz="quarter" idx="13" hasCustomPrompt="1"/>
          </p:nvPr>
        </p:nvSpPr>
        <p:spPr>
          <a:xfrm>
            <a:off x="6781800" y="5334000"/>
            <a:ext cx="2133600" cy="990600"/>
          </a:xfrm>
        </p:spPr>
        <p:txBody>
          <a:bodyPr>
            <a:normAutofit/>
          </a:bodyPr>
          <a:lstStyle>
            <a:lvl1pPr marL="0" indent="0" algn="ctr" eaLnBrk="1" latinLnBrk="0" hangingPunct="1">
              <a:buNone/>
              <a:defRPr kumimoji="0" lang="nl-NL" sz="1800"/>
            </a:lvl1pPr>
          </a:lstStyle>
          <a:p>
            <a:r>
              <a:rPr kumimoji="0" lang="nl-NL"/>
              <a:t>Bedrijfslogo</a:t>
            </a:r>
          </a:p>
        </p:txBody>
      </p:sp>
      <p:pic>
        <p:nvPicPr>
          <p:cNvPr id="9" name="Picture 8"/>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pic>
        <p:nvPicPr>
          <p:cNvPr id="11" name="Picture 10"/>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161049" y="-3176815"/>
            <a:ext cx="2819400" cy="9173031"/>
          </a:xfrm>
          <a:prstGeom prst="rect">
            <a:avLst/>
          </a:prstGeom>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el en inhou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269632"/>
            <a:ext cx="8077200" cy="1143000"/>
          </a:xfrm>
        </p:spPr>
        <p:txBody>
          <a:bodyPr anchor="ctr" anchorCtr="0"/>
          <a:lstStyle>
            <a:lvl1pPr algn="l" eaLnBrk="1" latinLnBrk="0" hangingPunct="1">
              <a:defRPr kumimoji="0" lang="nl-NL"/>
            </a:lvl1pPr>
          </a:lstStyle>
          <a:p>
            <a:r>
              <a:rPr kumimoji="0" lang="nl-NL"/>
              <a:t>Klik om de titelstijl van het model te bewerken</a:t>
            </a:r>
          </a:p>
        </p:txBody>
      </p:sp>
      <p:sp>
        <p:nvSpPr>
          <p:cNvPr id="3" name="Content Placeholder 2"/>
          <p:cNvSpPr>
            <a:spLocks noGrp="1"/>
          </p:cNvSpPr>
          <p:nvPr>
            <p:ph idx="1"/>
          </p:nvPr>
        </p:nvSpPr>
        <p:spPr>
          <a:xfrm>
            <a:off x="762000" y="1596413"/>
            <a:ext cx="8077200" cy="4297363"/>
          </a:xfrm>
        </p:spPr>
        <p:txBody>
          <a:bodyPr>
            <a:normAutofit/>
          </a:bodyPr>
          <a:lstStyle>
            <a:lvl1pPr eaLnBrk="1" latinLnBrk="0" hangingPunct="1">
              <a:defRPr kumimoji="0" lang="nl-NL" sz="3200">
                <a:latin typeface="+mn-lt"/>
              </a:defRPr>
            </a:lvl1pPr>
            <a:lvl2pPr eaLnBrk="1" latinLnBrk="0" hangingPunct="1">
              <a:defRPr kumimoji="0" lang="nl-NL" sz="2800">
                <a:latin typeface="+mn-lt"/>
              </a:defRPr>
            </a:lvl2pPr>
            <a:lvl3pPr eaLnBrk="1" latinLnBrk="0" hangingPunct="1">
              <a:defRPr kumimoji="0" lang="nl-NL" sz="2400">
                <a:latin typeface="+mn-lt"/>
              </a:defRPr>
            </a:lvl3pPr>
            <a:lvl4pPr eaLnBrk="1" latinLnBrk="0" hangingPunct="1">
              <a:defRPr kumimoji="0" lang="nl-NL" sz="2400">
                <a:latin typeface="+mn-lt"/>
              </a:defRPr>
            </a:lvl4pPr>
            <a:lvl5pPr eaLnBrk="1" latinLnBrk="0" hangingPunct="1">
              <a:defRPr kumimoji="0" lang="nl-NL" sz="2400">
                <a:latin typeface="+mn-lt"/>
              </a:defRPr>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a:p>
        </p:txBody>
      </p:sp>
      <p:sp>
        <p:nvSpPr>
          <p:cNvPr id="4" name="Date Placeholder 3"/>
          <p:cNvSpPr>
            <a:spLocks noGrp="1"/>
          </p:cNvSpPr>
          <p:nvPr>
            <p:ph type="dt" sz="half" idx="10"/>
          </p:nvPr>
        </p:nvSpPr>
        <p:spPr/>
        <p:txBody>
          <a:bodyPr/>
          <a:lstStyle/>
          <a:p>
            <a:fld id="{757B281C-5159-4971-8228-52B9A72E9ED2}" type="datetimeFigureOut">
              <a:rPr lang="en-US" smtClean="0"/>
              <a:pPr/>
              <a:t>10/15/2018</a:t>
            </a:fld>
            <a:endParaRPr kumimoji="0" lang="en-US"/>
          </a:p>
        </p:txBody>
      </p:sp>
      <p:sp>
        <p:nvSpPr>
          <p:cNvPr id="5" name="Footer Placeholder 4"/>
          <p:cNvSpPr>
            <a:spLocks noGrp="1"/>
          </p:cNvSpPr>
          <p:nvPr>
            <p:ph type="ftr" sz="quarter" idx="11"/>
          </p:nvPr>
        </p:nvSpPr>
        <p:spPr/>
        <p:txBody>
          <a:bodyPr/>
          <a:lstStyle/>
          <a:p>
            <a:endParaRPr kumimoji="0" lang="nl-NL"/>
          </a:p>
        </p:txBody>
      </p:sp>
      <p:sp>
        <p:nvSpPr>
          <p:cNvPr id="6" name="Slide Number Placeholder 5"/>
          <p:cNvSpPr>
            <a:spLocks noGrp="1"/>
          </p:cNvSpPr>
          <p:nvPr>
            <p:ph type="sldNum" sz="quarter" idx="12"/>
          </p:nvPr>
        </p:nvSpPr>
        <p:spPr>
          <a:xfrm>
            <a:off x="6705600" y="6356350"/>
            <a:ext cx="2133600" cy="365125"/>
          </a:xfrm>
        </p:spPr>
        <p:txBody>
          <a:bodyPr/>
          <a:lstStyle/>
          <a:p>
            <a:fld id="{33D6E5A2-EC83-451F-A719-9AC1370DD5CF}" type="slidenum">
              <a:rPr lang="en-US" smtClean="0"/>
              <a:pPr/>
              <a:t>‹#›</a:t>
            </a:fld>
            <a:endParaRPr kumimoji="0" lang="en-US"/>
          </a:p>
        </p:txBody>
      </p:sp>
    </p:spTree>
  </p:cSld>
  <p:clrMapOvr>
    <a:masterClrMapping/>
  </p:clrMapOvr>
  <p:transition spd="slow">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n-US"/>
              <a:t>Click to edit Master title style</a:t>
            </a:r>
            <a:endParaRPr/>
          </a:p>
        </p:txBody>
      </p:sp>
      <p:sp>
        <p:nvSpPr>
          <p:cNvPr id="3" name="Content Placeholder 2"/>
          <p:cNvSpPr>
            <a:spLocks noGrp="1"/>
          </p:cNvSpPr>
          <p:nvPr>
            <p:ph sz="half" idx="1"/>
          </p:nvPr>
        </p:nvSpPr>
        <p:spPr>
          <a:xfrm>
            <a:off x="685800" y="1600200"/>
            <a:ext cx="4038600" cy="4525963"/>
          </a:xfrm>
        </p:spPr>
        <p:txBody>
          <a:bodyPr/>
          <a:lstStyle>
            <a:lvl1pPr eaLnBrk="1" latinLnBrk="0" hangingPunct="1">
              <a:defRPr kumimoji="0" lang="nl-NL" sz="2800"/>
            </a:lvl1pPr>
            <a:lvl2pPr eaLnBrk="1" latinLnBrk="0" hangingPunct="1">
              <a:defRPr kumimoji="0" lang="nl-NL" sz="2400"/>
            </a:lvl2pPr>
            <a:lvl3pPr eaLnBrk="1" latinLnBrk="0" hangingPunct="1">
              <a:defRPr kumimoji="0" lang="nl-NL" sz="2000"/>
            </a:lvl3pPr>
            <a:lvl4pPr eaLnBrk="1" latinLnBrk="0" hangingPunct="1">
              <a:defRPr kumimoji="0" lang="nl-NL" sz="1800"/>
            </a:lvl4pPr>
            <a:lvl5pPr eaLnBrk="1" latinLnBrk="0" hangingPunct="1">
              <a:defRPr kumimoji="0" lang="nl-NL" sz="1800"/>
            </a:lvl5pPr>
            <a:lvl6pPr eaLnBrk="1" latinLnBrk="0" hangingPunct="1">
              <a:defRPr kumimoji="0" lang="nl-NL" sz="1800"/>
            </a:lvl6pPr>
            <a:lvl7pPr eaLnBrk="1" latinLnBrk="0" hangingPunct="1">
              <a:defRPr kumimoji="0" lang="nl-NL" sz="1800"/>
            </a:lvl7pPr>
            <a:lvl8pPr eaLnBrk="1" latinLnBrk="0" hangingPunct="1">
              <a:defRPr kumimoji="0" lang="nl-NL" sz="1800"/>
            </a:lvl8pPr>
            <a:lvl9pPr eaLnBrk="1" latinLnBrk="0" hangingPunct="1">
              <a:defRPr kumimoji="0" lang="nl-NL" sz="18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a:p>
        </p:txBody>
      </p:sp>
      <p:sp>
        <p:nvSpPr>
          <p:cNvPr id="4" name="Content Placeholder 3"/>
          <p:cNvSpPr>
            <a:spLocks noGrp="1"/>
          </p:cNvSpPr>
          <p:nvPr>
            <p:ph sz="half" idx="2"/>
          </p:nvPr>
        </p:nvSpPr>
        <p:spPr>
          <a:xfrm>
            <a:off x="4876800" y="1600200"/>
            <a:ext cx="4038600" cy="4525963"/>
          </a:xfrm>
        </p:spPr>
        <p:txBody>
          <a:bodyPr/>
          <a:lstStyle>
            <a:lvl1pPr eaLnBrk="1" latinLnBrk="0" hangingPunct="1">
              <a:defRPr kumimoji="0" lang="nl-NL" sz="2800"/>
            </a:lvl1pPr>
            <a:lvl2pPr eaLnBrk="1" latinLnBrk="0" hangingPunct="1">
              <a:defRPr kumimoji="0" lang="nl-NL" sz="2400"/>
            </a:lvl2pPr>
            <a:lvl3pPr eaLnBrk="1" latinLnBrk="0" hangingPunct="1">
              <a:defRPr kumimoji="0" lang="nl-NL" sz="2000"/>
            </a:lvl3pPr>
            <a:lvl4pPr eaLnBrk="1" latinLnBrk="0" hangingPunct="1">
              <a:defRPr kumimoji="0" lang="nl-NL" sz="1800"/>
            </a:lvl4pPr>
            <a:lvl5pPr eaLnBrk="1" latinLnBrk="0" hangingPunct="1">
              <a:defRPr kumimoji="0" lang="nl-NL" sz="1800"/>
            </a:lvl5pPr>
            <a:lvl6pPr eaLnBrk="1" latinLnBrk="0" hangingPunct="1">
              <a:defRPr kumimoji="0" lang="nl-NL" sz="1800"/>
            </a:lvl6pPr>
            <a:lvl7pPr eaLnBrk="1" latinLnBrk="0" hangingPunct="1">
              <a:defRPr kumimoji="0" lang="nl-NL" sz="1800"/>
            </a:lvl7pPr>
            <a:lvl8pPr eaLnBrk="1" latinLnBrk="0" hangingPunct="1">
              <a:defRPr kumimoji="0" lang="nl-NL" sz="1800"/>
            </a:lvl8pPr>
            <a:lvl9pPr eaLnBrk="1" latinLnBrk="0" hangingPunct="1">
              <a:defRPr kumimoji="0" lang="nl-NL" sz="18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a:p>
        </p:txBody>
      </p:sp>
      <p:sp>
        <p:nvSpPr>
          <p:cNvPr id="5" name="Date Placeholder 4"/>
          <p:cNvSpPr>
            <a:spLocks noGrp="1"/>
          </p:cNvSpPr>
          <p:nvPr>
            <p:ph type="dt" sz="half" idx="10"/>
          </p:nvPr>
        </p:nvSpPr>
        <p:spPr/>
        <p:txBody>
          <a:bodyPr/>
          <a:lstStyle/>
          <a:p>
            <a:fld id="{757B281C-5159-4971-8228-52B9A72E9ED2}" type="datetimeFigureOut">
              <a:rPr lang="en-US" smtClean="0"/>
              <a:pPr/>
              <a:t>10/15/2018</a:t>
            </a:fld>
            <a:endParaRPr kumimoji="0" lang="en-US"/>
          </a:p>
        </p:txBody>
      </p:sp>
      <p:sp>
        <p:nvSpPr>
          <p:cNvPr id="6" name="Footer Placeholder 5"/>
          <p:cNvSpPr>
            <a:spLocks noGrp="1"/>
          </p:cNvSpPr>
          <p:nvPr>
            <p:ph type="ftr" sz="quarter" idx="11"/>
          </p:nvPr>
        </p:nvSpPr>
        <p:spPr/>
        <p:txBody>
          <a:bodyPr/>
          <a:lstStyle/>
          <a:p>
            <a:endParaRPr kumimoji="0" lang="nl-NL"/>
          </a:p>
        </p:txBody>
      </p:sp>
      <p:sp>
        <p:nvSpPr>
          <p:cNvPr id="7" name="Slide Number Placeholder 6"/>
          <p:cNvSpPr>
            <a:spLocks noGrp="1"/>
          </p:cNvSpPr>
          <p:nvPr>
            <p:ph type="sldNum" sz="quarter" idx="12"/>
          </p:nvPr>
        </p:nvSpPr>
        <p:spPr/>
        <p:txBody>
          <a:bodyPr/>
          <a:lstStyle/>
          <a:p>
            <a:fld id="{33D6E5A2-EC83-451F-A719-9AC1370DD5CF}" type="slidenum">
              <a:rPr lang="en-US" smtClean="0"/>
              <a:pPr/>
              <a:t>‹#›</a:t>
            </a:fld>
            <a:endParaRPr kumimoji="0" lang="en-US"/>
          </a:p>
        </p:txBody>
      </p:sp>
    </p:spTree>
  </p:cSld>
  <p:clrMapOvr>
    <a:masterClrMapping/>
  </p:clrMapOvr>
  <p:transition spd="slow">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eaLnBrk="1" latinLnBrk="0" hangingPunct="1">
              <a:defRPr kumimoji="0" lang="nl-NL"/>
            </a:lvl1pPr>
          </a:lstStyle>
          <a:p>
            <a:pPr eaLnBrk="1" latinLnBrk="0" hangingPunct="1"/>
            <a:r>
              <a:rPr lang="en-US"/>
              <a:t>Click to edit Master title style</a:t>
            </a:r>
            <a:endParaRPr/>
          </a:p>
        </p:txBody>
      </p:sp>
      <p:sp>
        <p:nvSpPr>
          <p:cNvPr id="3" name="Text Placeholder 2"/>
          <p:cNvSpPr>
            <a:spLocks noGrp="1"/>
          </p:cNvSpPr>
          <p:nvPr>
            <p:ph type="body" idx="1"/>
          </p:nvPr>
        </p:nvSpPr>
        <p:spPr>
          <a:xfrm>
            <a:off x="685800" y="1535113"/>
            <a:ext cx="4040188" cy="639762"/>
          </a:xfrm>
        </p:spPr>
        <p:txBody>
          <a:bodyPr anchor="b"/>
          <a:lstStyle>
            <a:lvl1pPr marL="0" indent="0" eaLnBrk="1" latinLnBrk="0" hangingPunct="1">
              <a:buNone/>
              <a:defRPr kumimoji="0" lang="nl-NL" sz="2400" b="1"/>
            </a:lvl1pPr>
            <a:lvl2pPr marL="457200" indent="0" eaLnBrk="1" latinLnBrk="0" hangingPunct="1">
              <a:buNone/>
              <a:defRPr kumimoji="0" lang="nl-NL" sz="2000" b="1"/>
            </a:lvl2pPr>
            <a:lvl3pPr marL="914400" indent="0" eaLnBrk="1" latinLnBrk="0" hangingPunct="1">
              <a:buNone/>
              <a:defRPr kumimoji="0" lang="nl-NL" sz="1800" b="1"/>
            </a:lvl3pPr>
            <a:lvl4pPr marL="1371600" indent="0" eaLnBrk="1" latinLnBrk="0" hangingPunct="1">
              <a:buNone/>
              <a:defRPr kumimoji="0" lang="nl-NL" sz="1600" b="1"/>
            </a:lvl4pPr>
            <a:lvl5pPr marL="1828800" indent="0" eaLnBrk="1" latinLnBrk="0" hangingPunct="1">
              <a:buNone/>
              <a:defRPr kumimoji="0" lang="nl-NL" sz="1600" b="1"/>
            </a:lvl5pPr>
            <a:lvl6pPr marL="2286000" indent="0" eaLnBrk="1" latinLnBrk="0" hangingPunct="1">
              <a:buNone/>
              <a:defRPr kumimoji="0" lang="nl-NL" sz="1600" b="1"/>
            </a:lvl6pPr>
            <a:lvl7pPr marL="2743200" indent="0" eaLnBrk="1" latinLnBrk="0" hangingPunct="1">
              <a:buNone/>
              <a:defRPr kumimoji="0" lang="nl-NL" sz="1600" b="1"/>
            </a:lvl7pPr>
            <a:lvl8pPr marL="3200400" indent="0" eaLnBrk="1" latinLnBrk="0" hangingPunct="1">
              <a:buNone/>
              <a:defRPr kumimoji="0" lang="nl-NL" sz="1600" b="1"/>
            </a:lvl8pPr>
            <a:lvl9pPr marL="3657600" indent="0" eaLnBrk="1" latinLnBrk="0" hangingPunct="1">
              <a:buNone/>
              <a:defRPr kumimoji="0" lang="nl-NL" sz="1600" b="1"/>
            </a:lvl9pPr>
          </a:lstStyle>
          <a:p>
            <a:pPr lvl="0" eaLnBrk="1" latinLnBrk="0" hangingPunct="1"/>
            <a:r>
              <a:rPr lang="en-US"/>
              <a:t>Click to edit Master text styles</a:t>
            </a:r>
          </a:p>
        </p:txBody>
      </p:sp>
      <p:sp>
        <p:nvSpPr>
          <p:cNvPr id="4" name="Content Placeholder 3"/>
          <p:cNvSpPr>
            <a:spLocks noGrp="1"/>
          </p:cNvSpPr>
          <p:nvPr>
            <p:ph sz="half" idx="2"/>
          </p:nvPr>
        </p:nvSpPr>
        <p:spPr>
          <a:xfrm>
            <a:off x="685800" y="2174875"/>
            <a:ext cx="4040188" cy="3951288"/>
          </a:xfrm>
        </p:spPr>
        <p:txBody>
          <a:bodyPr/>
          <a:lstStyle>
            <a:lvl1pPr eaLnBrk="1" latinLnBrk="0" hangingPunct="1">
              <a:defRPr kumimoji="0" lang="nl-NL" sz="2400"/>
            </a:lvl1pPr>
            <a:lvl2pPr eaLnBrk="1" latinLnBrk="0" hangingPunct="1">
              <a:defRPr kumimoji="0" lang="nl-NL" sz="2000"/>
            </a:lvl2pPr>
            <a:lvl3pPr eaLnBrk="1" latinLnBrk="0" hangingPunct="1">
              <a:defRPr kumimoji="0" lang="nl-NL" sz="1800"/>
            </a:lvl3pPr>
            <a:lvl4pPr eaLnBrk="1" latinLnBrk="0" hangingPunct="1">
              <a:defRPr kumimoji="0" lang="nl-NL" sz="1600"/>
            </a:lvl4pPr>
            <a:lvl5pPr eaLnBrk="1" latinLnBrk="0" hangingPunct="1">
              <a:defRPr kumimoji="0" lang="nl-NL" sz="1600"/>
            </a:lvl5pPr>
            <a:lvl6pPr eaLnBrk="1" latinLnBrk="0" hangingPunct="1">
              <a:defRPr kumimoji="0" lang="nl-NL" sz="1600"/>
            </a:lvl6pPr>
            <a:lvl7pPr eaLnBrk="1" latinLnBrk="0" hangingPunct="1">
              <a:defRPr kumimoji="0" lang="nl-NL" sz="1600"/>
            </a:lvl7pPr>
            <a:lvl8pPr eaLnBrk="1" latinLnBrk="0" hangingPunct="1">
              <a:defRPr kumimoji="0" lang="nl-NL" sz="1600"/>
            </a:lvl8pPr>
            <a:lvl9pPr eaLnBrk="1" latinLnBrk="0" hangingPunct="1">
              <a:defRPr kumimoji="0" lang="nl-NL" sz="16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a:p>
        </p:txBody>
      </p:sp>
      <p:sp>
        <p:nvSpPr>
          <p:cNvPr id="5" name="Text Placeholder 4"/>
          <p:cNvSpPr>
            <a:spLocks noGrp="1"/>
          </p:cNvSpPr>
          <p:nvPr>
            <p:ph type="body" sz="quarter" idx="3"/>
          </p:nvPr>
        </p:nvSpPr>
        <p:spPr>
          <a:xfrm>
            <a:off x="4873625" y="1535113"/>
            <a:ext cx="4041775" cy="639762"/>
          </a:xfrm>
        </p:spPr>
        <p:txBody>
          <a:bodyPr anchor="b"/>
          <a:lstStyle>
            <a:lvl1pPr marL="0" indent="0" eaLnBrk="1" latinLnBrk="0" hangingPunct="1">
              <a:buNone/>
              <a:defRPr kumimoji="0" lang="nl-NL" sz="2400" b="1"/>
            </a:lvl1pPr>
            <a:lvl2pPr marL="457200" indent="0" eaLnBrk="1" latinLnBrk="0" hangingPunct="1">
              <a:buNone/>
              <a:defRPr kumimoji="0" lang="nl-NL" sz="2000" b="1"/>
            </a:lvl2pPr>
            <a:lvl3pPr marL="914400" indent="0" eaLnBrk="1" latinLnBrk="0" hangingPunct="1">
              <a:buNone/>
              <a:defRPr kumimoji="0" lang="nl-NL" sz="1800" b="1"/>
            </a:lvl3pPr>
            <a:lvl4pPr marL="1371600" indent="0" eaLnBrk="1" latinLnBrk="0" hangingPunct="1">
              <a:buNone/>
              <a:defRPr kumimoji="0" lang="nl-NL" sz="1600" b="1"/>
            </a:lvl4pPr>
            <a:lvl5pPr marL="1828800" indent="0" eaLnBrk="1" latinLnBrk="0" hangingPunct="1">
              <a:buNone/>
              <a:defRPr kumimoji="0" lang="nl-NL" sz="1600" b="1"/>
            </a:lvl5pPr>
            <a:lvl6pPr marL="2286000" indent="0" eaLnBrk="1" latinLnBrk="0" hangingPunct="1">
              <a:buNone/>
              <a:defRPr kumimoji="0" lang="nl-NL" sz="1600" b="1"/>
            </a:lvl6pPr>
            <a:lvl7pPr marL="2743200" indent="0" eaLnBrk="1" latinLnBrk="0" hangingPunct="1">
              <a:buNone/>
              <a:defRPr kumimoji="0" lang="nl-NL" sz="1600" b="1"/>
            </a:lvl7pPr>
            <a:lvl8pPr marL="3200400" indent="0" eaLnBrk="1" latinLnBrk="0" hangingPunct="1">
              <a:buNone/>
              <a:defRPr kumimoji="0" lang="nl-NL" sz="1600" b="1"/>
            </a:lvl8pPr>
            <a:lvl9pPr marL="3657600" indent="0" eaLnBrk="1" latinLnBrk="0" hangingPunct="1">
              <a:buNone/>
              <a:defRPr kumimoji="0" lang="nl-NL" sz="1600" b="1"/>
            </a:lvl9pPr>
          </a:lstStyle>
          <a:p>
            <a:pPr lvl="0" eaLnBrk="1" latinLnBrk="0" hangingPunct="1"/>
            <a:r>
              <a:rPr lang="en-US"/>
              <a:t>Click to edit Master text styles</a:t>
            </a:r>
          </a:p>
        </p:txBody>
      </p:sp>
      <p:sp>
        <p:nvSpPr>
          <p:cNvPr id="6" name="Content Placeholder 5"/>
          <p:cNvSpPr>
            <a:spLocks noGrp="1"/>
          </p:cNvSpPr>
          <p:nvPr>
            <p:ph sz="quarter" idx="4"/>
          </p:nvPr>
        </p:nvSpPr>
        <p:spPr>
          <a:xfrm>
            <a:off x="4873625" y="2174875"/>
            <a:ext cx="4041775" cy="3951288"/>
          </a:xfrm>
        </p:spPr>
        <p:txBody>
          <a:bodyPr/>
          <a:lstStyle>
            <a:lvl1pPr eaLnBrk="1" latinLnBrk="0" hangingPunct="1">
              <a:defRPr kumimoji="0" lang="nl-NL" sz="2400"/>
            </a:lvl1pPr>
            <a:lvl2pPr eaLnBrk="1" latinLnBrk="0" hangingPunct="1">
              <a:defRPr kumimoji="0" lang="nl-NL" sz="2000"/>
            </a:lvl2pPr>
            <a:lvl3pPr eaLnBrk="1" latinLnBrk="0" hangingPunct="1">
              <a:defRPr kumimoji="0" lang="nl-NL" sz="1800"/>
            </a:lvl3pPr>
            <a:lvl4pPr eaLnBrk="1" latinLnBrk="0" hangingPunct="1">
              <a:defRPr kumimoji="0" lang="nl-NL" sz="1600"/>
            </a:lvl4pPr>
            <a:lvl5pPr eaLnBrk="1" latinLnBrk="0" hangingPunct="1">
              <a:defRPr kumimoji="0" lang="nl-NL" sz="1600"/>
            </a:lvl5pPr>
            <a:lvl6pPr eaLnBrk="1" latinLnBrk="0" hangingPunct="1">
              <a:defRPr kumimoji="0" lang="nl-NL" sz="1600"/>
            </a:lvl6pPr>
            <a:lvl7pPr eaLnBrk="1" latinLnBrk="0" hangingPunct="1">
              <a:defRPr kumimoji="0" lang="nl-NL" sz="1600"/>
            </a:lvl7pPr>
            <a:lvl8pPr eaLnBrk="1" latinLnBrk="0" hangingPunct="1">
              <a:defRPr kumimoji="0" lang="nl-NL" sz="1600"/>
            </a:lvl8pPr>
            <a:lvl9pPr eaLnBrk="1" latinLnBrk="0" hangingPunct="1">
              <a:defRPr kumimoji="0" lang="nl-NL" sz="16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a:p>
        </p:txBody>
      </p:sp>
      <p:sp>
        <p:nvSpPr>
          <p:cNvPr id="7" name="Date Placeholder 6"/>
          <p:cNvSpPr>
            <a:spLocks noGrp="1"/>
          </p:cNvSpPr>
          <p:nvPr>
            <p:ph type="dt" sz="half" idx="10"/>
          </p:nvPr>
        </p:nvSpPr>
        <p:spPr/>
        <p:txBody>
          <a:bodyPr/>
          <a:lstStyle/>
          <a:p>
            <a:fld id="{757B281C-5159-4971-8228-52B9A72E9ED2}" type="datetimeFigureOut">
              <a:rPr lang="en-US" smtClean="0"/>
              <a:pPr/>
              <a:t>10/15/2018</a:t>
            </a:fld>
            <a:endParaRPr kumimoji="0" lang="en-US"/>
          </a:p>
        </p:txBody>
      </p:sp>
      <p:sp>
        <p:nvSpPr>
          <p:cNvPr id="8" name="Footer Placeholder 7"/>
          <p:cNvSpPr>
            <a:spLocks noGrp="1"/>
          </p:cNvSpPr>
          <p:nvPr>
            <p:ph type="ftr" sz="quarter" idx="11"/>
          </p:nvPr>
        </p:nvSpPr>
        <p:spPr/>
        <p:txBody>
          <a:bodyPr/>
          <a:lstStyle/>
          <a:p>
            <a:endParaRPr kumimoji="0" lang="nl-NL"/>
          </a:p>
        </p:txBody>
      </p:sp>
      <p:sp>
        <p:nvSpPr>
          <p:cNvPr id="9" name="Slide Number Placeholder 8"/>
          <p:cNvSpPr>
            <a:spLocks noGrp="1"/>
          </p:cNvSpPr>
          <p:nvPr>
            <p:ph type="sldNum" sz="quarter" idx="12"/>
          </p:nvPr>
        </p:nvSpPr>
        <p:spPr/>
        <p:txBody>
          <a:bodyPr/>
          <a:lstStyle/>
          <a:p>
            <a:fld id="{33D6E5A2-EC83-451F-A719-9AC1370DD5CF}" type="slidenum">
              <a:rPr lang="en-US" smtClean="0"/>
              <a:pPr/>
              <a:t>‹#›</a:t>
            </a:fld>
            <a:endParaRPr kumimoji="0" lang="en-US"/>
          </a:p>
        </p:txBody>
      </p:sp>
    </p:spTree>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3008313" cy="1162050"/>
          </a:xfrm>
        </p:spPr>
        <p:txBody>
          <a:bodyPr anchor="b"/>
          <a:lstStyle>
            <a:lvl1pPr algn="l" eaLnBrk="1" latinLnBrk="0" hangingPunct="1">
              <a:defRPr kumimoji="0" lang="nl-NL" sz="2000" b="1"/>
            </a:lvl1pPr>
          </a:lstStyle>
          <a:p>
            <a:pPr eaLnBrk="1" latinLnBrk="0" hangingPunct="1"/>
            <a:r>
              <a:rPr lang="en-US"/>
              <a:t>Click to edit Master title style</a:t>
            </a:r>
            <a:endParaRPr/>
          </a:p>
        </p:txBody>
      </p:sp>
      <p:sp>
        <p:nvSpPr>
          <p:cNvPr id="3" name="Content Placeholder 2"/>
          <p:cNvSpPr>
            <a:spLocks noGrp="1"/>
          </p:cNvSpPr>
          <p:nvPr>
            <p:ph idx="1"/>
          </p:nvPr>
        </p:nvSpPr>
        <p:spPr>
          <a:xfrm>
            <a:off x="3803650" y="273050"/>
            <a:ext cx="5111750" cy="5853113"/>
          </a:xfrm>
        </p:spPr>
        <p:txBody>
          <a:bodyPr/>
          <a:lstStyle>
            <a:lvl1pPr eaLnBrk="1" latinLnBrk="0" hangingPunct="1">
              <a:defRPr kumimoji="0" lang="nl-NL" sz="3200"/>
            </a:lvl1pPr>
            <a:lvl2pPr eaLnBrk="1" latinLnBrk="0" hangingPunct="1">
              <a:defRPr kumimoji="0" lang="nl-NL" sz="2800"/>
            </a:lvl2pPr>
            <a:lvl3pPr eaLnBrk="1" latinLnBrk="0" hangingPunct="1">
              <a:defRPr kumimoji="0" lang="nl-NL" sz="2400"/>
            </a:lvl3pPr>
            <a:lvl4pPr eaLnBrk="1" latinLnBrk="0" hangingPunct="1">
              <a:defRPr kumimoji="0" lang="nl-NL" sz="2000"/>
            </a:lvl4pPr>
            <a:lvl5pPr eaLnBrk="1" latinLnBrk="0" hangingPunct="1">
              <a:defRPr kumimoji="0" lang="nl-NL" sz="2000"/>
            </a:lvl5pPr>
            <a:lvl6pPr eaLnBrk="1" latinLnBrk="0" hangingPunct="1">
              <a:defRPr kumimoji="0" lang="nl-NL" sz="2000"/>
            </a:lvl6pPr>
            <a:lvl7pPr eaLnBrk="1" latinLnBrk="0" hangingPunct="1">
              <a:defRPr kumimoji="0" lang="nl-NL" sz="2000"/>
            </a:lvl7pPr>
            <a:lvl8pPr eaLnBrk="1" latinLnBrk="0" hangingPunct="1">
              <a:defRPr kumimoji="0" lang="nl-NL" sz="2000"/>
            </a:lvl8pPr>
            <a:lvl9pPr eaLnBrk="1" latinLnBrk="0" hangingPunct="1">
              <a:defRPr kumimoji="0" lang="nl-NL" sz="2000"/>
            </a:lvl9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a:p>
        </p:txBody>
      </p:sp>
      <p:sp>
        <p:nvSpPr>
          <p:cNvPr id="4" name="Text Placeholder 3"/>
          <p:cNvSpPr>
            <a:spLocks noGrp="1"/>
          </p:cNvSpPr>
          <p:nvPr>
            <p:ph type="body" sz="half" idx="2"/>
          </p:nvPr>
        </p:nvSpPr>
        <p:spPr>
          <a:xfrm>
            <a:off x="685800" y="1435100"/>
            <a:ext cx="3008313" cy="4691063"/>
          </a:xfrm>
        </p:spPr>
        <p:txBody>
          <a:bodyPr/>
          <a:lstStyle>
            <a:lvl1pPr marL="0" indent="0" eaLnBrk="1" latinLnBrk="0" hangingPunct="1">
              <a:buNone/>
              <a:defRPr kumimoji="0" lang="nl-NL" sz="1400"/>
            </a:lvl1pPr>
            <a:lvl2pPr marL="457200" indent="0" eaLnBrk="1" latinLnBrk="0" hangingPunct="1">
              <a:buNone/>
              <a:defRPr kumimoji="0" lang="nl-NL" sz="1200"/>
            </a:lvl2pPr>
            <a:lvl3pPr marL="914400" indent="0" eaLnBrk="1" latinLnBrk="0" hangingPunct="1">
              <a:buNone/>
              <a:defRPr kumimoji="0" lang="nl-NL" sz="1000"/>
            </a:lvl3pPr>
            <a:lvl4pPr marL="1371600" indent="0" eaLnBrk="1" latinLnBrk="0" hangingPunct="1">
              <a:buNone/>
              <a:defRPr kumimoji="0" lang="nl-NL" sz="900"/>
            </a:lvl4pPr>
            <a:lvl5pPr marL="1828800" indent="0" eaLnBrk="1" latinLnBrk="0" hangingPunct="1">
              <a:buNone/>
              <a:defRPr kumimoji="0" lang="nl-NL" sz="900"/>
            </a:lvl5pPr>
            <a:lvl6pPr marL="2286000" indent="0" eaLnBrk="1" latinLnBrk="0" hangingPunct="1">
              <a:buNone/>
              <a:defRPr kumimoji="0" lang="nl-NL" sz="900"/>
            </a:lvl6pPr>
            <a:lvl7pPr marL="2743200" indent="0" eaLnBrk="1" latinLnBrk="0" hangingPunct="1">
              <a:buNone/>
              <a:defRPr kumimoji="0" lang="nl-NL" sz="900"/>
            </a:lvl7pPr>
            <a:lvl8pPr marL="3200400" indent="0" eaLnBrk="1" latinLnBrk="0" hangingPunct="1">
              <a:buNone/>
              <a:defRPr kumimoji="0" lang="nl-NL" sz="900"/>
            </a:lvl8pPr>
            <a:lvl9pPr marL="3657600" indent="0" eaLnBrk="1" latinLnBrk="0" hangingPunct="1">
              <a:buNone/>
              <a:defRPr kumimoji="0" lang="nl-NL" sz="900"/>
            </a:lvl9pPr>
          </a:lstStyle>
          <a:p>
            <a:pPr lvl="0" eaLnBrk="1" latinLnBrk="0" hangingPunct="1"/>
            <a:r>
              <a:rPr lang="en-US"/>
              <a:t>Click to edit Master text styles</a:t>
            </a:r>
          </a:p>
        </p:txBody>
      </p:sp>
      <p:sp>
        <p:nvSpPr>
          <p:cNvPr id="5" name="Date Placeholder 4"/>
          <p:cNvSpPr>
            <a:spLocks noGrp="1"/>
          </p:cNvSpPr>
          <p:nvPr>
            <p:ph type="dt" sz="half" idx="10"/>
          </p:nvPr>
        </p:nvSpPr>
        <p:spPr/>
        <p:txBody>
          <a:bodyPr/>
          <a:lstStyle/>
          <a:p>
            <a:fld id="{757B281C-5159-4971-8228-52B9A72E9ED2}" type="datetimeFigureOut">
              <a:rPr lang="en-US" smtClean="0"/>
              <a:pPr/>
              <a:t>10/15/2018</a:t>
            </a:fld>
            <a:endParaRPr kumimoji="0" lang="en-US"/>
          </a:p>
        </p:txBody>
      </p:sp>
      <p:sp>
        <p:nvSpPr>
          <p:cNvPr id="6" name="Footer Placeholder 5"/>
          <p:cNvSpPr>
            <a:spLocks noGrp="1"/>
          </p:cNvSpPr>
          <p:nvPr>
            <p:ph type="ftr" sz="quarter" idx="11"/>
          </p:nvPr>
        </p:nvSpPr>
        <p:spPr/>
        <p:txBody>
          <a:bodyPr/>
          <a:lstStyle/>
          <a:p>
            <a:endParaRPr kumimoji="0" lang="nl-NL"/>
          </a:p>
        </p:txBody>
      </p:sp>
      <p:sp>
        <p:nvSpPr>
          <p:cNvPr id="7" name="Slide Number Placeholder 6"/>
          <p:cNvSpPr>
            <a:spLocks noGrp="1"/>
          </p:cNvSpPr>
          <p:nvPr>
            <p:ph type="sldNum" sz="quarter" idx="12"/>
          </p:nvPr>
        </p:nvSpPr>
        <p:spPr/>
        <p:txBody>
          <a:bodyPr/>
          <a:lstStyle/>
          <a:p>
            <a:fld id="{33D6E5A2-EC83-451F-A719-9AC1370DD5CF}" type="slidenum">
              <a:rPr lang="en-US" smtClean="0"/>
              <a:pPr/>
              <a:t>‹#›</a:t>
            </a:fld>
            <a:endParaRPr kumimoji="0" lang="en-US"/>
          </a:p>
        </p:txBody>
      </p:sp>
    </p:spTree>
  </p:cSld>
  <p:clrMapOvr>
    <a:masterClrMapping/>
  </p:clrMapOvr>
  <p:transition spd="slow">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eaLnBrk="1" latinLnBrk="0" hangingPunct="1">
              <a:defRPr kumimoji="0" lang="nl-NL" sz="2000" b="1"/>
            </a:lvl1pPr>
          </a:lstStyle>
          <a:p>
            <a:pPr eaLnBrk="1" latinLnBrk="0" hangingPunct="1"/>
            <a:r>
              <a:rPr lang="en-US"/>
              <a:t>Click to edit Master title style</a:t>
            </a:r>
            <a:endParaRPr/>
          </a:p>
        </p:txBody>
      </p:sp>
      <p:sp>
        <p:nvSpPr>
          <p:cNvPr id="3" name="Picture Placeholder 2"/>
          <p:cNvSpPr>
            <a:spLocks noGrp="1"/>
          </p:cNvSpPr>
          <p:nvPr>
            <p:ph type="pic" idx="1"/>
          </p:nvPr>
        </p:nvSpPr>
        <p:spPr>
          <a:xfrm>
            <a:off x="1792288" y="612775"/>
            <a:ext cx="5486400" cy="4114800"/>
          </a:xfrm>
        </p:spPr>
        <p:txBody>
          <a:bodyPr/>
          <a:lstStyle>
            <a:lvl1pPr marL="0" indent="0" eaLnBrk="1" latinLnBrk="0" hangingPunct="1">
              <a:buNone/>
              <a:defRPr kumimoji="0" lang="nl-NL" sz="3200"/>
            </a:lvl1pPr>
            <a:lvl2pPr marL="457200" indent="0" eaLnBrk="1" latinLnBrk="0" hangingPunct="1">
              <a:buNone/>
              <a:defRPr kumimoji="0" lang="nl-NL" sz="2800"/>
            </a:lvl2pPr>
            <a:lvl3pPr marL="914400" indent="0" eaLnBrk="1" latinLnBrk="0" hangingPunct="1">
              <a:buNone/>
              <a:defRPr kumimoji="0" lang="nl-NL" sz="2400"/>
            </a:lvl3pPr>
            <a:lvl4pPr marL="1371600" indent="0" eaLnBrk="1" latinLnBrk="0" hangingPunct="1">
              <a:buNone/>
              <a:defRPr kumimoji="0" lang="nl-NL" sz="2000"/>
            </a:lvl4pPr>
            <a:lvl5pPr marL="1828800" indent="0" eaLnBrk="1" latinLnBrk="0" hangingPunct="1">
              <a:buNone/>
              <a:defRPr kumimoji="0" lang="nl-NL" sz="2000"/>
            </a:lvl5pPr>
            <a:lvl6pPr marL="2286000" indent="0" eaLnBrk="1" latinLnBrk="0" hangingPunct="1">
              <a:buNone/>
              <a:defRPr kumimoji="0" lang="nl-NL" sz="2000"/>
            </a:lvl6pPr>
            <a:lvl7pPr marL="2743200" indent="0" eaLnBrk="1" latinLnBrk="0" hangingPunct="1">
              <a:buNone/>
              <a:defRPr kumimoji="0" lang="nl-NL" sz="2000"/>
            </a:lvl7pPr>
            <a:lvl8pPr marL="3200400" indent="0" eaLnBrk="1" latinLnBrk="0" hangingPunct="1">
              <a:buNone/>
              <a:defRPr kumimoji="0" lang="nl-NL" sz="2000"/>
            </a:lvl8pPr>
            <a:lvl9pPr marL="3657600" indent="0" eaLnBrk="1" latinLnBrk="0" hangingPunct="1">
              <a:buNone/>
              <a:defRPr kumimoji="0" lang="nl-NL" sz="2000"/>
            </a:lvl9pPr>
          </a:lstStyle>
          <a:p>
            <a:pPr eaLnBrk="1" latinLnBrk="0" hangingPunct="1"/>
            <a:r>
              <a:rPr lang="en-US"/>
              <a:t>Click icon to add picture</a:t>
            </a:r>
            <a:endParaRPr/>
          </a:p>
        </p:txBody>
      </p:sp>
      <p:sp>
        <p:nvSpPr>
          <p:cNvPr id="4" name="Text Placeholder 3"/>
          <p:cNvSpPr>
            <a:spLocks noGrp="1"/>
          </p:cNvSpPr>
          <p:nvPr>
            <p:ph type="body" sz="half" idx="2"/>
          </p:nvPr>
        </p:nvSpPr>
        <p:spPr>
          <a:xfrm>
            <a:off x="1792288" y="5367338"/>
            <a:ext cx="5486400" cy="804862"/>
          </a:xfrm>
        </p:spPr>
        <p:txBody>
          <a:bodyPr/>
          <a:lstStyle>
            <a:lvl1pPr marL="0" indent="0" eaLnBrk="1" latinLnBrk="0" hangingPunct="1">
              <a:buNone/>
              <a:defRPr kumimoji="0" lang="nl-NL" sz="1400"/>
            </a:lvl1pPr>
            <a:lvl2pPr marL="457200" indent="0" eaLnBrk="1" latinLnBrk="0" hangingPunct="1">
              <a:buNone/>
              <a:defRPr kumimoji="0" lang="nl-NL" sz="1200"/>
            </a:lvl2pPr>
            <a:lvl3pPr marL="914400" indent="0" eaLnBrk="1" latinLnBrk="0" hangingPunct="1">
              <a:buNone/>
              <a:defRPr kumimoji="0" lang="nl-NL" sz="1000"/>
            </a:lvl3pPr>
            <a:lvl4pPr marL="1371600" indent="0" eaLnBrk="1" latinLnBrk="0" hangingPunct="1">
              <a:buNone/>
              <a:defRPr kumimoji="0" lang="nl-NL" sz="900"/>
            </a:lvl4pPr>
            <a:lvl5pPr marL="1828800" indent="0" eaLnBrk="1" latinLnBrk="0" hangingPunct="1">
              <a:buNone/>
              <a:defRPr kumimoji="0" lang="nl-NL" sz="900"/>
            </a:lvl5pPr>
            <a:lvl6pPr marL="2286000" indent="0" eaLnBrk="1" latinLnBrk="0" hangingPunct="1">
              <a:buNone/>
              <a:defRPr kumimoji="0" lang="nl-NL" sz="900"/>
            </a:lvl6pPr>
            <a:lvl7pPr marL="2743200" indent="0" eaLnBrk="1" latinLnBrk="0" hangingPunct="1">
              <a:buNone/>
              <a:defRPr kumimoji="0" lang="nl-NL" sz="900"/>
            </a:lvl7pPr>
            <a:lvl8pPr marL="3200400" indent="0" eaLnBrk="1" latinLnBrk="0" hangingPunct="1">
              <a:buNone/>
              <a:defRPr kumimoji="0" lang="nl-NL" sz="900"/>
            </a:lvl8pPr>
            <a:lvl9pPr marL="3657600" indent="0" eaLnBrk="1" latinLnBrk="0" hangingPunct="1">
              <a:buNone/>
              <a:defRPr kumimoji="0" lang="nl-NL" sz="900"/>
            </a:lvl9pPr>
          </a:lstStyle>
          <a:p>
            <a:pPr lvl="0" eaLnBrk="1" latinLnBrk="0" hangingPunct="1"/>
            <a:r>
              <a:rPr lang="en-US"/>
              <a:t>Click to edit Master text styles</a:t>
            </a:r>
          </a:p>
        </p:txBody>
      </p:sp>
      <p:sp>
        <p:nvSpPr>
          <p:cNvPr id="5" name="Date Placeholder 4"/>
          <p:cNvSpPr>
            <a:spLocks noGrp="1"/>
          </p:cNvSpPr>
          <p:nvPr>
            <p:ph type="dt" sz="half" idx="10"/>
          </p:nvPr>
        </p:nvSpPr>
        <p:spPr/>
        <p:txBody>
          <a:bodyPr/>
          <a:lstStyle/>
          <a:p>
            <a:fld id="{757B281C-5159-4971-8228-52B9A72E9ED2}" type="datetimeFigureOut">
              <a:rPr lang="en-US" smtClean="0"/>
              <a:pPr/>
              <a:t>10/15/2018</a:t>
            </a:fld>
            <a:endParaRPr kumimoji="0" lang="en-US"/>
          </a:p>
        </p:txBody>
      </p:sp>
      <p:sp>
        <p:nvSpPr>
          <p:cNvPr id="6" name="Footer Placeholder 5"/>
          <p:cNvSpPr>
            <a:spLocks noGrp="1"/>
          </p:cNvSpPr>
          <p:nvPr>
            <p:ph type="ftr" sz="quarter" idx="11"/>
          </p:nvPr>
        </p:nvSpPr>
        <p:spPr/>
        <p:txBody>
          <a:bodyPr/>
          <a:lstStyle/>
          <a:p>
            <a:endParaRPr kumimoji="0" lang="nl-NL"/>
          </a:p>
        </p:txBody>
      </p:sp>
      <p:sp>
        <p:nvSpPr>
          <p:cNvPr id="7" name="Slide Number Placeholder 6"/>
          <p:cNvSpPr>
            <a:spLocks noGrp="1"/>
          </p:cNvSpPr>
          <p:nvPr>
            <p:ph type="sldNum" sz="quarter" idx="12"/>
          </p:nvPr>
        </p:nvSpPr>
        <p:spPr/>
        <p:txBody>
          <a:bodyPr/>
          <a:lstStyle/>
          <a:p>
            <a:fld id="{33D6E5A2-EC83-451F-A719-9AC1370DD5CF}" type="slidenum">
              <a:rPr lang="en-US" smtClean="0"/>
              <a:pPr/>
              <a:t>‹#›</a:t>
            </a:fld>
            <a:endParaRPr kumimoji="0" lang="en-US"/>
          </a:p>
        </p:txBody>
      </p:sp>
    </p:spTree>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n-US"/>
              <a:t>Click to edit Master title style</a:t>
            </a:r>
            <a:endParaRP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a:p>
        </p:txBody>
      </p:sp>
      <p:sp>
        <p:nvSpPr>
          <p:cNvPr id="4" name="Date Placeholder 3"/>
          <p:cNvSpPr>
            <a:spLocks noGrp="1"/>
          </p:cNvSpPr>
          <p:nvPr>
            <p:ph type="dt" sz="half" idx="10"/>
          </p:nvPr>
        </p:nvSpPr>
        <p:spPr/>
        <p:txBody>
          <a:bodyPr/>
          <a:lstStyle/>
          <a:p>
            <a:fld id="{757B281C-5159-4971-8228-52B9A72E9ED2}" type="datetimeFigureOut">
              <a:rPr lang="en-US" smtClean="0"/>
              <a:pPr/>
              <a:t>10/15/2018</a:t>
            </a:fld>
            <a:endParaRPr kumimoji="0" lang="en-US"/>
          </a:p>
        </p:txBody>
      </p:sp>
      <p:sp>
        <p:nvSpPr>
          <p:cNvPr id="5" name="Footer Placeholder 4"/>
          <p:cNvSpPr>
            <a:spLocks noGrp="1"/>
          </p:cNvSpPr>
          <p:nvPr>
            <p:ph type="ftr" sz="quarter" idx="11"/>
          </p:nvPr>
        </p:nvSpPr>
        <p:spPr/>
        <p:txBody>
          <a:bodyPr/>
          <a:lstStyle/>
          <a:p>
            <a:endParaRPr kumimoji="0" lang="nl-NL"/>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kumimoji="0" lang="en-US"/>
          </a:p>
        </p:txBody>
      </p:sp>
    </p:spTree>
  </p:cSld>
  <p:clrMapOvr>
    <a:masterClrMapping/>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74638"/>
            <a:ext cx="2057400" cy="5851525"/>
          </a:xfrm>
        </p:spPr>
        <p:txBody>
          <a:bodyPr vert="eaVert"/>
          <a:lstStyle/>
          <a:p>
            <a:pPr eaLnBrk="1" latinLnBrk="0" hangingPunct="1"/>
            <a:r>
              <a:rPr lang="en-US"/>
              <a:t>Click to edit Master title style</a:t>
            </a:r>
            <a:endParaRPr/>
          </a:p>
        </p:txBody>
      </p:sp>
      <p:sp>
        <p:nvSpPr>
          <p:cNvPr id="3" name="Vertical Text Placeholder 2"/>
          <p:cNvSpPr>
            <a:spLocks noGrp="1"/>
          </p:cNvSpPr>
          <p:nvPr>
            <p:ph type="body" orient="vert" idx="1"/>
          </p:nvPr>
        </p:nvSpPr>
        <p:spPr>
          <a:xfrm>
            <a:off x="762000" y="274638"/>
            <a:ext cx="5867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a:p>
        </p:txBody>
      </p:sp>
      <p:sp>
        <p:nvSpPr>
          <p:cNvPr id="4" name="Date Placeholder 3"/>
          <p:cNvSpPr>
            <a:spLocks noGrp="1"/>
          </p:cNvSpPr>
          <p:nvPr>
            <p:ph type="dt" sz="half" idx="10"/>
          </p:nvPr>
        </p:nvSpPr>
        <p:spPr/>
        <p:txBody>
          <a:bodyPr/>
          <a:lstStyle/>
          <a:p>
            <a:fld id="{757B281C-5159-4971-8228-52B9A72E9ED2}" type="datetimeFigureOut">
              <a:rPr lang="en-US" smtClean="0"/>
              <a:pPr/>
              <a:t>10/15/2018</a:t>
            </a:fld>
            <a:endParaRPr kumimoji="0" lang="en-US"/>
          </a:p>
        </p:txBody>
      </p:sp>
      <p:sp>
        <p:nvSpPr>
          <p:cNvPr id="5" name="Footer Placeholder 4"/>
          <p:cNvSpPr>
            <a:spLocks noGrp="1"/>
          </p:cNvSpPr>
          <p:nvPr>
            <p:ph type="ftr" sz="quarter" idx="11"/>
          </p:nvPr>
        </p:nvSpPr>
        <p:spPr/>
        <p:txBody>
          <a:bodyPr/>
          <a:lstStyle/>
          <a:p>
            <a:endParaRPr kumimoji="0" lang="nl-NL"/>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kumimoji="0" lang="en-US"/>
          </a:p>
        </p:txBody>
      </p:sp>
    </p:spTree>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9"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Placeholder 1"/>
          <p:cNvSpPr>
            <a:spLocks noGrp="1"/>
          </p:cNvSpPr>
          <p:nvPr>
            <p:ph type="title"/>
          </p:nvPr>
        </p:nvSpPr>
        <p:spPr>
          <a:xfrm>
            <a:off x="762000" y="274638"/>
            <a:ext cx="8077200" cy="1143000"/>
          </a:xfrm>
          <a:prstGeom prst="rect">
            <a:avLst/>
          </a:prstGeom>
        </p:spPr>
        <p:txBody>
          <a:bodyPr vert="horz" lIns="91440" tIns="45720" rIns="91440" bIns="45720" rtlCol="0" anchor="ctr">
            <a:normAutofit/>
          </a:bodyPr>
          <a:lstStyle/>
          <a:p>
            <a:pPr eaLnBrk="1" latinLnBrk="0" hangingPunct="1"/>
            <a:r>
              <a:rPr kumimoji="0" lang="nl-NL"/>
              <a:t>Klik om de stijl te bewerken</a:t>
            </a:r>
            <a:endParaRPr kumimoji="0" lang="en-US"/>
          </a:p>
        </p:txBody>
      </p:sp>
      <p:sp>
        <p:nvSpPr>
          <p:cNvPr id="3" name="Text Placeholder 2"/>
          <p:cNvSpPr>
            <a:spLocks noGrp="1"/>
          </p:cNvSpPr>
          <p:nvPr>
            <p:ph type="body" idx="1"/>
          </p:nvPr>
        </p:nvSpPr>
        <p:spPr>
          <a:xfrm>
            <a:off x="762000" y="1600200"/>
            <a:ext cx="8077200" cy="4525963"/>
          </a:xfrm>
          <a:prstGeom prst="rect">
            <a:avLst/>
          </a:prstGeom>
        </p:spPr>
        <p:txBody>
          <a:bodyPr vert="horz" lIns="91440" tIns="45720" rIns="91440" bIns="45720" rtlCol="0">
            <a:normAutofit/>
          </a:bodyPr>
          <a:lstStyle/>
          <a:p>
            <a:pPr lvl="0" eaLnBrk="1" latinLnBrk="0" hangingPunct="1"/>
            <a:r>
              <a:rPr kumimoji="0" lang="nl-NL"/>
              <a:t>Klik om de modelstijlen te bewerken</a:t>
            </a:r>
          </a:p>
          <a:p>
            <a:pPr lvl="1" eaLnBrk="1" latinLnBrk="0" hangingPunct="1"/>
            <a:r>
              <a:rPr kumimoji="0" lang="nl-NL"/>
              <a:t>Tweede niveau</a:t>
            </a:r>
          </a:p>
          <a:p>
            <a:pPr lvl="2" eaLnBrk="1" latinLnBrk="0" hangingPunct="1"/>
            <a:r>
              <a:rPr kumimoji="0" lang="nl-NL"/>
              <a:t>Derde niveau</a:t>
            </a:r>
          </a:p>
          <a:p>
            <a:pPr lvl="3" eaLnBrk="1" latinLnBrk="0" hangingPunct="1"/>
            <a:r>
              <a:rPr kumimoji="0" lang="nl-NL"/>
              <a:t>Vierde niveau</a:t>
            </a:r>
          </a:p>
          <a:p>
            <a:pPr lvl="4" eaLnBrk="1" latinLnBrk="0" hangingPunct="1"/>
            <a:r>
              <a:rPr kumimoji="0" lang="nl-NL"/>
              <a:t>Vijfde niveau</a:t>
            </a:r>
            <a:endParaRPr kumimoji="0" lang="en-US"/>
          </a:p>
        </p:txBody>
      </p:sp>
      <p:sp>
        <p:nvSpPr>
          <p:cNvPr id="4" name="Date Placeholder 3"/>
          <p:cNvSpPr>
            <a:spLocks noGrp="1"/>
          </p:cNvSpPr>
          <p:nvPr>
            <p:ph type="dt" sz="half" idx="2"/>
          </p:nvPr>
        </p:nvSpPr>
        <p:spPr>
          <a:xfrm>
            <a:off x="762000" y="6356350"/>
            <a:ext cx="2133600" cy="365125"/>
          </a:xfrm>
          <a:prstGeom prst="rect">
            <a:avLst/>
          </a:prstGeom>
        </p:spPr>
        <p:txBody>
          <a:bodyPr vert="horz" lIns="91440" tIns="45720" rIns="91440" bIns="45720" rtlCol="0" anchor="ctr"/>
          <a:lstStyle>
            <a:lvl1pPr algn="l" eaLnBrk="1" latinLnBrk="0" hangingPunct="1">
              <a:defRPr kumimoji="0" lang="nl-NL" sz="1200">
                <a:solidFill>
                  <a:schemeClr val="tx1">
                    <a:tint val="75000"/>
                  </a:schemeClr>
                </a:solidFill>
              </a:defRPr>
            </a:lvl1pPr>
          </a:lstStyle>
          <a:p>
            <a:fld id="{757B281C-5159-4971-8228-52B9A72E9ED2}" type="datetimeFigureOut">
              <a:rPr lang="en-US" smtClean="0"/>
              <a:pPr/>
              <a:t>10/15/2018</a:t>
            </a:fld>
            <a:endParaRPr kumimoji="0" lang="en-US"/>
          </a:p>
        </p:txBody>
      </p:sp>
      <p:sp>
        <p:nvSpPr>
          <p:cNvPr id="5" name="Footer Placeholder 4"/>
          <p:cNvSpPr>
            <a:spLocks noGrp="1"/>
          </p:cNvSpPr>
          <p:nvPr>
            <p:ph type="ftr" sz="quarter" idx="3"/>
          </p:nvPr>
        </p:nvSpPr>
        <p:spPr>
          <a:xfrm>
            <a:off x="3352800" y="6356350"/>
            <a:ext cx="2895600" cy="365125"/>
          </a:xfrm>
          <a:prstGeom prst="rect">
            <a:avLst/>
          </a:prstGeom>
        </p:spPr>
        <p:txBody>
          <a:bodyPr vert="horz" lIns="91440" tIns="45720" rIns="91440" bIns="45720" rtlCol="0" anchor="ctr"/>
          <a:lstStyle>
            <a:lvl1pPr algn="ctr" eaLnBrk="1" latinLnBrk="0" hangingPunct="1">
              <a:defRPr kumimoji="0" lang="nl-NL" sz="1200">
                <a:solidFill>
                  <a:schemeClr val="tx1">
                    <a:tint val="75000"/>
                  </a:schemeClr>
                </a:solidFill>
              </a:defRPr>
            </a:lvl1pPr>
          </a:lstStyle>
          <a:p>
            <a:endParaRPr kumimoji="0" lang="nl-NL"/>
          </a:p>
        </p:txBody>
      </p:sp>
      <p:sp>
        <p:nvSpPr>
          <p:cNvPr id="6" name="Slide Number Placeholder 5"/>
          <p:cNvSpPr>
            <a:spLocks noGrp="1"/>
          </p:cNvSpPr>
          <p:nvPr>
            <p:ph type="sldNum" sz="quarter" idx="4"/>
          </p:nvPr>
        </p:nvSpPr>
        <p:spPr>
          <a:xfrm>
            <a:off x="6705600" y="6356350"/>
            <a:ext cx="2133600" cy="365125"/>
          </a:xfrm>
          <a:prstGeom prst="rect">
            <a:avLst/>
          </a:prstGeom>
        </p:spPr>
        <p:txBody>
          <a:bodyPr vert="horz" lIns="91440" tIns="45720" rIns="91440" bIns="45720" rtlCol="0" anchor="ctr"/>
          <a:lstStyle>
            <a:lvl1pPr algn="r" eaLnBrk="1" latinLnBrk="0" hangingPunct="1">
              <a:defRPr kumimoji="0" lang="nl-NL" sz="1200">
                <a:solidFill>
                  <a:schemeClr val="tx1">
                    <a:tint val="75000"/>
                  </a:schemeClr>
                </a:solidFill>
              </a:defRPr>
            </a:lvl1pPr>
          </a:lstStyle>
          <a:p>
            <a:fld id="{33D6E5A2-EC83-451F-A719-9AC1370DD5CF}" type="slidenum">
              <a:rPr lang="en-US" smtClean="0"/>
              <a:pPr/>
              <a:t>‹#›</a:t>
            </a:fld>
            <a:endParaRPr kumimoji="0" lang="en-US"/>
          </a:p>
        </p:txBody>
      </p:sp>
      <p:pic>
        <p:nvPicPr>
          <p:cNvPr id="8" name="Picture 7"/>
          <p:cNvPicPr>
            <a:picLocks noChangeAspect="1"/>
          </p:cNvPicPr>
          <p:nvPr/>
        </p:nvPicPr>
        <p:blipFill rotWithShape="1">
          <a:blip r:embed="rId20" cstate="email">
            <a:extLst>
              <a:ext uri="{28A0092B-C50C-407E-A947-70E740481C1C}">
                <a14:useLocalDpi xmlns:a14="http://schemas.microsoft.com/office/drawing/2010/main"/>
              </a:ext>
            </a:extLst>
          </a:blip>
          <a:srcRect/>
          <a:stretch/>
        </p:blipFill>
        <p:spPr>
          <a:xfrm>
            <a:off x="-152400" y="-109183"/>
            <a:ext cx="818707" cy="7083189"/>
          </a:xfrm>
          <a:prstGeom prst="rect">
            <a:avLst/>
          </a:prstGeom>
        </p:spPr>
      </p:pic>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80" r:id="rId13"/>
    <p:sldLayoutId id="2147483649" r:id="rId14"/>
    <p:sldLayoutId id="2147483651" r:id="rId15"/>
    <p:sldLayoutId id="2147483650" r:id="rId16"/>
    <p:sldLayoutId id="2147483663" r:id="rId17"/>
  </p:sldLayoutIdLst>
  <p:transition spd="slow">
    <p:wipe dir="d"/>
  </p:transition>
  <p:txStyles>
    <p:titleStyle>
      <a:lvl1pPr algn="l" defTabSz="914400" rtl="0" eaLnBrk="1" latinLnBrk="0" hangingPunct="1">
        <a:spcBef>
          <a:spcPct val="0"/>
        </a:spcBef>
        <a:buNone/>
        <a:defRPr kumimoji="0" lang="nl-NL"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0" lang="nl-NL"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0" lang="nl-NL"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nl-NL"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nl-NL"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nl-NL"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nl-NL"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nl-NL"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nl-NL"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nl-NL" sz="2000" kern="1200">
          <a:solidFill>
            <a:schemeClr val="tx1"/>
          </a:solidFill>
          <a:latin typeface="+mn-lt"/>
          <a:ea typeface="+mn-ea"/>
          <a:cs typeface="+mn-cs"/>
        </a:defRPr>
      </a:lvl9pPr>
    </p:bodyStyle>
    <p:otherStyle>
      <a:defPPr>
        <a:defRPr kumimoji="0" lang="nl-NL"/>
      </a:defPPr>
      <a:lvl1pPr marL="0" algn="l" defTabSz="914400" rtl="0" eaLnBrk="1" latinLnBrk="0" hangingPunct="1">
        <a:defRPr kumimoji="0" lang="nl-NL" sz="1800" kern="1200">
          <a:solidFill>
            <a:schemeClr val="tx1"/>
          </a:solidFill>
          <a:latin typeface="+mn-lt"/>
          <a:ea typeface="+mn-ea"/>
          <a:cs typeface="+mn-cs"/>
        </a:defRPr>
      </a:lvl1pPr>
      <a:lvl2pPr marL="457200" algn="l" defTabSz="914400" rtl="0" eaLnBrk="1" latinLnBrk="0" hangingPunct="1">
        <a:defRPr kumimoji="0" lang="nl-NL" sz="1800" kern="1200">
          <a:solidFill>
            <a:schemeClr val="tx1"/>
          </a:solidFill>
          <a:latin typeface="+mn-lt"/>
          <a:ea typeface="+mn-ea"/>
          <a:cs typeface="+mn-cs"/>
        </a:defRPr>
      </a:lvl2pPr>
      <a:lvl3pPr marL="914400" algn="l" defTabSz="914400" rtl="0" eaLnBrk="1" latinLnBrk="0" hangingPunct="1">
        <a:defRPr kumimoji="0" lang="nl-NL" sz="1800" kern="1200">
          <a:solidFill>
            <a:schemeClr val="tx1"/>
          </a:solidFill>
          <a:latin typeface="+mn-lt"/>
          <a:ea typeface="+mn-ea"/>
          <a:cs typeface="+mn-cs"/>
        </a:defRPr>
      </a:lvl3pPr>
      <a:lvl4pPr marL="1371600" algn="l" defTabSz="914400" rtl="0" eaLnBrk="1" latinLnBrk="0" hangingPunct="1">
        <a:defRPr kumimoji="0" lang="nl-NL" sz="1800" kern="1200">
          <a:solidFill>
            <a:schemeClr val="tx1"/>
          </a:solidFill>
          <a:latin typeface="+mn-lt"/>
          <a:ea typeface="+mn-ea"/>
          <a:cs typeface="+mn-cs"/>
        </a:defRPr>
      </a:lvl4pPr>
      <a:lvl5pPr marL="1828800" algn="l" defTabSz="914400" rtl="0" eaLnBrk="1" latinLnBrk="0" hangingPunct="1">
        <a:defRPr kumimoji="0" lang="nl-NL" sz="1800" kern="1200">
          <a:solidFill>
            <a:schemeClr val="tx1"/>
          </a:solidFill>
          <a:latin typeface="+mn-lt"/>
          <a:ea typeface="+mn-ea"/>
          <a:cs typeface="+mn-cs"/>
        </a:defRPr>
      </a:lvl5pPr>
      <a:lvl6pPr marL="2286000" algn="l" defTabSz="914400" rtl="0" eaLnBrk="1" latinLnBrk="0" hangingPunct="1">
        <a:defRPr kumimoji="0" lang="nl-NL" sz="1800" kern="1200">
          <a:solidFill>
            <a:schemeClr val="tx1"/>
          </a:solidFill>
          <a:latin typeface="+mn-lt"/>
          <a:ea typeface="+mn-ea"/>
          <a:cs typeface="+mn-cs"/>
        </a:defRPr>
      </a:lvl6pPr>
      <a:lvl7pPr marL="2743200" algn="l" defTabSz="914400" rtl="0" eaLnBrk="1" latinLnBrk="0" hangingPunct="1">
        <a:defRPr kumimoji="0" lang="nl-NL" sz="1800" kern="1200">
          <a:solidFill>
            <a:schemeClr val="tx1"/>
          </a:solidFill>
          <a:latin typeface="+mn-lt"/>
          <a:ea typeface="+mn-ea"/>
          <a:cs typeface="+mn-cs"/>
        </a:defRPr>
      </a:lvl7pPr>
      <a:lvl8pPr marL="3200400" algn="l" defTabSz="914400" rtl="0" eaLnBrk="1" latinLnBrk="0" hangingPunct="1">
        <a:defRPr kumimoji="0" lang="nl-NL" sz="1800" kern="1200">
          <a:solidFill>
            <a:schemeClr val="tx1"/>
          </a:solidFill>
          <a:latin typeface="+mn-lt"/>
          <a:ea typeface="+mn-ea"/>
          <a:cs typeface="+mn-cs"/>
        </a:defRPr>
      </a:lvl8pPr>
      <a:lvl9pPr marL="3657600" algn="l" defTabSz="914400" rtl="0" eaLnBrk="1" latinLnBrk="0" hangingPunct="1">
        <a:defRPr kumimoji="0" lang="nl-NL"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google.com/url?sa=i&amp;rct=j&amp;q=&amp;esrc=s&amp;source=images&amp;cd=&amp;cad=rja&amp;uact=8&amp;ved=2ahUKEwi5-OG4t7XdAhVDiSwKHVR9Bf0QjRx6BAgBEAU&amp;url=https://en.wikipedia.org/wiki/Flag_of_Moldova&amp;psig=AOvVaw1-4iRWFzd065PKWccLVDaT&amp;ust=1536840565914550" TargetMode="External"/><Relationship Id="rId3" Type="http://schemas.openxmlformats.org/officeDocument/2006/relationships/notesSlide" Target="../notesSlides/notesSlide1.xml"/><Relationship Id="rId7" Type="http://schemas.openxmlformats.org/officeDocument/2006/relationships/image" Target="../media/image9.png"/><Relationship Id="rId2" Type="http://schemas.openxmlformats.org/officeDocument/2006/relationships/slideLayout" Target="../slideLayouts/slideLayout3.xml"/><Relationship Id="rId1" Type="http://schemas.openxmlformats.org/officeDocument/2006/relationships/tags" Target="../tags/tag1.xml"/><Relationship Id="rId6" Type="http://schemas.openxmlformats.org/officeDocument/2006/relationships/image" Target="../media/image8.png"/><Relationship Id="rId11" Type="http://schemas.openxmlformats.org/officeDocument/2006/relationships/image" Target="../media/image11.png"/><Relationship Id="rId5" Type="http://schemas.openxmlformats.org/officeDocument/2006/relationships/image" Target="../media/image7.jpeg"/><Relationship Id="rId10" Type="http://schemas.openxmlformats.org/officeDocument/2006/relationships/hyperlink" Target="https://www.google.com/url?sa=i&amp;rct=j&amp;q=&amp;esrc=s&amp;source=images&amp;cd=&amp;cad=rja&amp;uact=8&amp;ved=2ahUKEwjGxqPpt7XdAhWOblAKHR3YDukQjRx6BAgBEAU&amp;url=https://www.federalflags.com/flag-of-Ukraine.htm&amp;psig=AOvVaw18O982HtE8qXcAdB-QOM2l&amp;ust=1536840620179067" TargetMode="External"/><Relationship Id="rId4" Type="http://schemas.openxmlformats.org/officeDocument/2006/relationships/image" Target="../media/image6.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3.xml"/><Relationship Id="rId5" Type="http://schemas.openxmlformats.org/officeDocument/2006/relationships/image" Target="../media/image31.jpeg"/><Relationship Id="rId4"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3.xml"/><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image" Target="../media/image43.jpeg"/><Relationship Id="rId1" Type="http://schemas.openxmlformats.org/officeDocument/2006/relationships/slideLayout" Target="../slideLayouts/slideLayout13.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6.jpe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3.xml"/><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692696"/>
            <a:ext cx="8077200" cy="1143000"/>
          </a:xfrm>
        </p:spPr>
        <p:txBody>
          <a:bodyPr>
            <a:noAutofit/>
          </a:bodyPr>
          <a:lstStyle/>
          <a:p>
            <a:pPr marL="0" indent="0"/>
            <a:r>
              <a:t/>
            </a:r>
            <a:br/>
            <a:endParaRPr lang="en-US" sz="3600" dirty="0"/>
          </a:p>
        </p:txBody>
      </p:sp>
      <p:sp>
        <p:nvSpPr>
          <p:cNvPr id="3" name="Content Placeholder 2"/>
          <p:cNvSpPr>
            <a:spLocks noGrp="1"/>
          </p:cNvSpPr>
          <p:nvPr>
            <p:ph idx="1"/>
          </p:nvPr>
        </p:nvSpPr>
        <p:spPr>
          <a:xfrm>
            <a:off x="762000" y="4797152"/>
            <a:ext cx="8077200" cy="1728192"/>
          </a:xfrm>
        </p:spPr>
        <p:txBody>
          <a:bodyPr>
            <a:normAutofit fontScale="25000" lnSpcReduction="20000"/>
          </a:bodyPr>
          <a:lstStyle/>
          <a:p>
            <a:pPr marL="0" indent="0">
              <a:buNone/>
            </a:pPr>
            <a:endParaRPr lang="en-US" sz="2000" b="1" dirty="0"/>
          </a:p>
          <a:p>
            <a:pPr marL="0" indent="0">
              <a:buNone/>
            </a:pPr>
            <a:endParaRPr lang="en-US" sz="2000" b="1" dirty="0"/>
          </a:p>
          <a:p>
            <a:pPr marL="0" indent="0">
              <a:buNone/>
            </a:pPr>
            <a:endParaRPr lang="en-US" sz="2000" b="1" dirty="0"/>
          </a:p>
          <a:p>
            <a:pPr marL="0" indent="0">
              <a:buNone/>
            </a:pPr>
            <a:endParaRPr lang="en-US" sz="2000" b="1" dirty="0"/>
          </a:p>
          <a:p>
            <a:pPr marL="0" indent="0" algn="ctr">
              <a:buNone/>
            </a:pPr>
            <a:r>
              <a:rPr lang="en-US" sz="7200" b="1" dirty="0" smtClean="0">
                <a:solidFill>
                  <a:srgbClr val="00B050"/>
                </a:solidFill>
              </a:rPr>
              <a:t>1</a:t>
            </a:r>
            <a:r>
              <a:rPr lang="en-US" sz="7200" b="1" baseline="30000" dirty="0" smtClean="0">
                <a:solidFill>
                  <a:srgbClr val="00B050"/>
                </a:solidFill>
              </a:rPr>
              <a:t>st</a:t>
            </a:r>
            <a:r>
              <a:rPr lang="en-US" sz="7200" b="1" dirty="0" smtClean="0">
                <a:solidFill>
                  <a:srgbClr val="00B050"/>
                </a:solidFill>
              </a:rPr>
              <a:t> Meeting </a:t>
            </a:r>
            <a:r>
              <a:rPr lang="en-US" sz="7200" b="1" dirty="0">
                <a:solidFill>
                  <a:srgbClr val="00B050"/>
                </a:solidFill>
              </a:rPr>
              <a:t>of the Dniester Commission</a:t>
            </a:r>
          </a:p>
          <a:p>
            <a:pPr marL="0" indent="0" algn="ctr">
              <a:buNone/>
            </a:pPr>
            <a:r>
              <a:rPr lang="en-US" sz="7200" b="1" dirty="0">
                <a:solidFill>
                  <a:srgbClr val="00B050"/>
                </a:solidFill>
              </a:rPr>
              <a:t>Chisinau, 17 September 2018 </a:t>
            </a:r>
          </a:p>
          <a:p>
            <a:pPr marL="0" indent="0" algn="ctr">
              <a:buNone/>
            </a:pPr>
            <a:endParaRPr lang="en-US" sz="6200" b="1" dirty="0">
              <a:solidFill>
                <a:srgbClr val="00B050"/>
              </a:solidFill>
            </a:endParaRPr>
          </a:p>
          <a:p>
            <a:pPr marL="0" indent="0" algn="ctr">
              <a:buNone/>
            </a:pPr>
            <a:endParaRPr lang="en-US" sz="6200" b="1" dirty="0">
              <a:solidFill>
                <a:srgbClr val="00B050"/>
              </a:solidFill>
            </a:endParaRPr>
          </a:p>
          <a:p>
            <a:pPr marL="0" indent="0" algn="ctr">
              <a:buNone/>
            </a:pPr>
            <a:r>
              <a:rPr lang="en-US" sz="6400" b="1" dirty="0">
                <a:solidFill>
                  <a:schemeClr val="accent5">
                    <a:lumMod val="75000"/>
                  </a:schemeClr>
                </a:solidFill>
              </a:rPr>
              <a:t>Tamara Kutonova, OSCE, Regional Project Coordinator </a:t>
            </a:r>
          </a:p>
          <a:p>
            <a:pPr marL="0" indent="0">
              <a:buNone/>
            </a:pPr>
            <a:r>
              <a:rPr lang="en-US" sz="2400" dirty="0"/>
              <a:t> </a:t>
            </a:r>
          </a:p>
          <a:p>
            <a:pPr marL="0" indent="0">
              <a:buNone/>
            </a:pPr>
            <a:r>
              <a:rPr lang="en-US" dirty="0"/>
              <a:t>						</a:t>
            </a:r>
            <a:endParaRPr lang="en-US" sz="3000" dirty="0"/>
          </a:p>
        </p:txBody>
      </p:sp>
      <p:sp>
        <p:nvSpPr>
          <p:cNvPr id="8" name="Content Placeholder 2"/>
          <p:cNvSpPr txBox="1">
            <a:spLocks/>
          </p:cNvSpPr>
          <p:nvPr/>
        </p:nvSpPr>
        <p:spPr>
          <a:xfrm>
            <a:off x="683568" y="1628800"/>
            <a:ext cx="8077200" cy="2232248"/>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kumimoji="0" lang="nl-NL"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0" lang="nl-NL"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nl-NL"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nl-NL"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nl-NL"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nl-NL"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nl-NL"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nl-NL"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nl-NL" sz="2000" kern="1200">
                <a:solidFill>
                  <a:schemeClr val="tx1"/>
                </a:solidFill>
                <a:latin typeface="+mn-lt"/>
                <a:ea typeface="+mn-ea"/>
                <a:cs typeface="+mn-cs"/>
              </a:defRPr>
            </a:lvl9pPr>
          </a:lstStyle>
          <a:p>
            <a:pPr marL="0" indent="0" algn="ctr">
              <a:buFont typeface="Arial" pitchFamily="34" charset="0"/>
              <a:buNone/>
            </a:pPr>
            <a:endParaRPr lang="en-US" b="1" dirty="0">
              <a:solidFill>
                <a:schemeClr val="accent1">
                  <a:lumMod val="75000"/>
                </a:schemeClr>
              </a:solidFill>
            </a:endParaRPr>
          </a:p>
          <a:p>
            <a:pPr marL="0" indent="0" algn="ctr" fontAlgn="base" hangingPunct="0">
              <a:buNone/>
            </a:pPr>
            <a:r>
              <a:rPr lang="en-US" b="1" dirty="0">
                <a:solidFill>
                  <a:srgbClr val="00B050"/>
                </a:solidFill>
              </a:rPr>
              <a:t>GEF </a:t>
            </a:r>
            <a:r>
              <a:rPr lang="en-US" b="1" dirty="0" smtClean="0">
                <a:solidFill>
                  <a:srgbClr val="00B050"/>
                </a:solidFill>
              </a:rPr>
              <a:t>Project </a:t>
            </a:r>
            <a:r>
              <a:rPr lang="en-US" b="1" dirty="0">
                <a:solidFill>
                  <a:srgbClr val="00B050"/>
                </a:solidFill>
              </a:rPr>
              <a:t>“Enabling transboundary co-operation and integrated water resources management in the Dniester River Basin</a:t>
            </a:r>
            <a:r>
              <a:rPr lang="en-US" b="1" dirty="0" smtClean="0">
                <a:solidFill>
                  <a:srgbClr val="00B050"/>
                </a:solidFill>
              </a:rPr>
              <a:t>”:</a:t>
            </a:r>
          </a:p>
          <a:p>
            <a:pPr marL="0" indent="0" algn="ctr" fontAlgn="base" hangingPunct="0">
              <a:buNone/>
            </a:pPr>
            <a:r>
              <a:rPr lang="en-US" b="1" dirty="0" smtClean="0">
                <a:solidFill>
                  <a:schemeClr val="accent5">
                    <a:lumMod val="75000"/>
                  </a:schemeClr>
                </a:solidFill>
              </a:rPr>
              <a:t>10 </a:t>
            </a:r>
            <a:r>
              <a:rPr lang="en-US" b="1" dirty="0">
                <a:solidFill>
                  <a:schemeClr val="accent5">
                    <a:lumMod val="75000"/>
                  </a:schemeClr>
                </a:solidFill>
              </a:rPr>
              <a:t>months’ </a:t>
            </a:r>
            <a:r>
              <a:rPr lang="en-US" b="1" dirty="0" smtClean="0">
                <a:solidFill>
                  <a:schemeClr val="accent5">
                    <a:lumMod val="75000"/>
                  </a:schemeClr>
                </a:solidFill>
              </a:rPr>
              <a:t>work results</a:t>
            </a:r>
            <a:endParaRPr lang="en-US" b="1" dirty="0">
              <a:solidFill>
                <a:schemeClr val="accent5">
                  <a:lumMod val="75000"/>
                </a:schemeClr>
              </a:solidFill>
            </a:endParaRPr>
          </a:p>
          <a:p>
            <a:pPr marL="0" indent="0" algn="ctr" fontAlgn="base" hangingPunct="0">
              <a:buNone/>
            </a:pPr>
            <a:r>
              <a:rPr lang="en-US" b="1" dirty="0">
                <a:solidFill>
                  <a:schemeClr val="accent5">
                    <a:lumMod val="75000"/>
                  </a:schemeClr>
                </a:solidFill>
              </a:rPr>
              <a:t>(November 2017 – September 2018)</a:t>
            </a:r>
          </a:p>
          <a:p>
            <a:pPr marL="0" indent="0">
              <a:buFont typeface="Arial" pitchFamily="34" charset="0"/>
              <a:buNone/>
            </a:pPr>
            <a:endParaRPr lang="en-US" dirty="0">
              <a:solidFill>
                <a:srgbClr val="00B050"/>
              </a:solidFill>
            </a:endParaRPr>
          </a:p>
        </p:txBody>
      </p:sp>
      <p:sp>
        <p:nvSpPr>
          <p:cNvPr id="4" name="AutoShape 2" descr="data:image/jpeg;base64,/9j/4AAQSkZJRgABAQAAAQABAAD/2wCEAAkGBxEQDxMSExEWFRUSFhIWGBcYFRcVFhoVGBYYFx8YHxgZKCggGB8nHhUWITEhJSkrLi4uGB8zODMsNygtLi0BCgoKDg0OGhAQGy0mHyUvLS0wLS4vLTYtLS0tLS0tLS0tLS8tLS8vLS0tLS0tLS0tLS0tLS0tLS0tLS0tLS0tLf/AABEIAGAAqAMBEQACEQEDEQH/xAAcAAEAAwEBAAMAAAAAAAAAAAAABQYHBAMBAgj/xAA6EAABAwIEAwYEBAMJAAAAAAABAAIDBBEFBhIhMUFRBxMiYXGBMnKRsRQjUqGyweEVFiQzNDZCYpL/xAAZAQEAAwEBAAAAAAAAAAAAAAAAAQIDBAX/xAApEQACAgEEAQMEAgMAAAAAAAAAAQIDEQQSITFBExQyIkJRYQVSRHGB/9oADAMBAAIRAxEAPwDcUAQBAEAQBAEAQHNX10UEZkleGNHEk2Uxi5PCIckllmfYt2qtBLaWnMn/AHedLfYDf6rrhpP7M5Z6nHxRENz9ibzcCIDppv8Autvb0/sw9xb+iXw7tCqmn8+lDh+qN3i+h2/dZy0sH8WaR1Ul8kXXCMw09U3UyQAji13hcPUFcdsHV8jqhbGa4JBtQw8HNPuFmpRfTL5R6qxIQBAEAQBAEAQBAEAQBAEAQHLimIR00L5pDZkYJJ/krRi5PCKykorLMCzHmOXEpu8k2YCe7jvs0dT1Pmu7MKVhHnOx2PLFFCFRXJk4LDQ06tuySkWCioQeSo5Gqij645gPgEjPC9vBw4/1UfTYnCaymJVLtHllvCnV0RIqtEkZs9mi9jyI3GxXl3fxka39L48Ewgpr9nZPguJ0oLope8A3NiQf/Jvf6rL0ba/iw6Zx5iywZOzCayNwe20kRAdbgb338uB2XRVZvXJfT3+onntFhWx0BAEAQBAEAQBAEAQBAEBlHbXjBvDSN4H8x/nyaPuuuiOIuZwayfUTOqUBefZJuXJnDon6ABXgapFho3tC6lInaTFNiACslktuwe1Zil2WWkYJctkO0r+A1clLXCfSRG4FsnLbkfO26y1Os0yht3ZfjBlC1qeccE1iOcpqtxho4iSdiW7kX6u4NC8v1LLPisItPUSs+mtFiybl40Ubi9wMkpBdbgLcAOvE7reutQWDfT0emue2WJaHQEAQBAEAQBAEAQBAEAQGHdp7DJirh0YwD03XfHCoyeZqFutIujwGZ3BtvXZeLZdHPZaESXiwVsQvLWQs8gdRUK9rqLZq5QiuWj4fX0cfCaST5WWV/W1D+MUjN3R+3k8X5ha34ID6vfb7KNmpl3PH+im6x9ROKpzTMdmljPlGo/UqPZQk82SbJ22vzgiJK6SV7Nb3P8TdidjuNrL0NPRRD4QyUlT/AGZ+kqOljiYGxsaxo5NFgsj1IxSWEe6EhAEAQBAEAQBAEAQBAfSaVrGlziA1oJJPAAI2Q2ksszfEu0GeplMGHQF5G2u379APVZNyl0efPVzm9tSKnm+lr6V8b6p41T38TdyNNvCT7q0NNGSzJ/8ADOdNuU5PshXnUL+N3m5x+yo68fFGioh5OCbw8gPZQlIuo1x6R4/ij1VsP8llNeD0jbq6phFsnXFSjorKSRVs78v4eZ6+niAvd4c75W7kr0apYrcjDG6aR+iFwnphAEAQBAEAQBAEAQBAEBB51w+WpoJoovjc3Ydbf8fdQ1lGOog51tIoXZ/m+looTTTxGF7XHU63xHz5iyzUsdo4dNqIVrbJYLDmuoocUpHRNqGB48UZJtZ44fVa06qFcss6rJ12xwmY2yodGTG8Wc02I816c4Rmt0emccJ44Z9pQHBYOnJo5HlFRbrOVWCUSMNOAuKx4L5FRO1gU0UymykppI0vsqyy+FrquYWfMAGNPFrON/UrtvmklXHwbaatr65eTQ1zHWEAQBAEAQBAEAQBAEAQBARuKYDS1P8AnQMeepAv9VGDOdUJ9ogJOzTDibhj2/LI4KNqMHo6vwR+J9lNJIw93JIyTk5zi8ehBXRRc6uPH4IejhjhmfYpk6vo3WdCZG8nRguB9huF6ELK59M5pVWQ8EZ3jxsYng9NJupnUpeSu/8AR3UGEVtSbRU0hvzc0tb9SuSVEFy2WSnLpGiZT7N2wuE1W4SvFi1gHgaepv8AEVnK5JbYHVVpsPM+Sx5ozbTYeB3pJe7gxvxW6+QXM3g0uvjV2cWVc9w4hMYWRPaQ3Vd1rWvbkoUsladVG14SLarHSEAQBAEAQBAEAQBAEAQBAfCAhMQzdQ07tElSwOHK9/soyjGV9cXhs+cMzXRVLxHFUNc93BvMplMRvrk8JknVvijaXyaWtG5c6wU5NG0llkHDnnDnP0CpZfgOQ+qjcjJamr8k1XYjDBF3skgawW8RO26k1lNRWX0Y3iWI01Tjolkka6nDm+I/DYAbel1n5PJnOE78t8GtYNX0lQHPpnRu02aSwAW52V0epXOEuYkopNAgCAIAgCAIAgCAIAgCAICi9rGPvpaVkUZLXzlwuOIYAL/W4VZM4tba4RwvJ45R7PaQUsb54+8kkaHG5IAvvYAIokU6SGxOSyytYRQxwZkEUbdLGudYcbeEqPJz1xUdThHp2nYoJ8RjpZJCyCLTrtvudybc9rJLlk6uzdYoN8HpjUuAvpXRxHS9rTocGuvqHC/W6PaTY9M4Yj2SPZhpr8Plpaga2ROaACT8JBIG3SyR5XJpo8WVuEukV0YFT/28aXu/ydVtFz+kHjxUY5wc/pQ9xtxwa5gmBU9E1zYI9AeQTuTcjbmrpYPUrqjXxFEkpNAgCAIAgCAIAgCAIAgCAIDLO26md/hZR8I7xp9TpI+xVJHm/wAhF/Sy54DmCmdQxymVjQ2Nuq7hcEDcW9lZM667YempZMyyxiP4rMDZ7WEj3kA/p0myouzzqZ79RuPbOzGU2OtlmYHRPLHkEXBbbSfVS+y2oSjqFKXRo0OEYW9ge2GnLSL3s21lbCO9QpaykjvwWCla1xpmxhpNnGO1i4enG10RetQS+gzQf7oPzD+EKv3Hn/5RrqueoEAQBAEAQBAEAQBAEAQBAEBxYvhcVVC6GVupjv2PUdCofJScFNYkU2Dspo2vuZJHMvfQSLe55qNiOVaGCZXsK0OzLaIDRG5wGngA1pCj7jnhj3PBpeYMv09dGGTMvbdpGzmnyKs1k9CyqNixIqI7J6YH/US6f03VdiOb2MfyW/L2BQ0MPcw303LvEbm5VksHVXUq1hHB/c6D8f8AjdT+8ve1xp4W4eyY5yU9vHfv8ljUm4QBAEAQBAEAQBAEAQBAEAQFezrhNTVU7W00vdyNeHXuRsOVwoabML4SnHEXyU05Zx140OqgGna+ve3tuq4ZyejqHw2WbJGSmYdqeX95M8WLrWAHQBSlg6NPplVz5LarHUEAQBAEAQBAEAQBAEB//9k="/>
          <p:cNvSpPr>
            <a:spLocks noChangeAspect="1" noChangeArrowheads="1"/>
          </p:cNvSpPr>
          <p:nvPr/>
        </p:nvSpPr>
        <p:spPr bwMode="auto">
          <a:xfrm>
            <a:off x="155575" y="-547688"/>
            <a:ext cx="2000250" cy="1143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data:image/png;base64,iVBORw0KGgoAAAANSUhEUgAAAGIAAADHCAMAAADVqnZhAAAArlBMVEUMSJ7///8ARp0MSZ3p7fMsW6cAOZcfUqMxWaMAOZqdrMmbqcwxWKQ0X6gMSKAARZ4APZiNocglVqV/lcHCzN8zUJ84XaEANZiotNEALZLf5+7E0OBceLLN1OVCXqAAQp0AKJLy9vkAAIUAIo/V3eqyvdUAIJI+WJ+2w9dIZqYAF45dcq5jea51i7hrhLWDmLxMYKsAOIuiutNDaKIdSZTu+/l9jcGOp8gAAHVxjbSCxdknAAARcElEQVR4nO2bDX+iPhLHMwkXRS0JhRoe1BCFFirgbXW3t+//jd0Eu622Pu79vc89bHa3n64CXybJTH4zBPI3j5Gbth75g/iD+IP4g/iD+IP4yxGUCtvoTRCMUu0q3a+qZdVnSml66Z1diqBS6vVgmjjGNicvJkRK8S8iPMKI0PY75lEumxDASSO/gfTHMEodgLDlHI/x8FB+yqajCMaY1Mtx97sc+QaS4czTnMeQLuI4FnfDBMyKSXuyXjU9+RtW0HiSv2xwYMUicCCsXVcwNEhBOq/DsJJcTUpI2gx7i7Lc8ZW+CsEo4085pAqv6lb4Sz+2k0hwFT9CUuRhWGsihNqE+BUaQmM0qeL64N0eRHhCyKUDDsM7lK0xLRceE1yPV2Ge4JAkRbsRHKFS1cYsuUd0ZcAsq82h7jqEYHL8iqfARBJP+ZBuOCM67g/w6ibHzilz/DL3qcqqQPVyCJTH8DhwZnnrehch8JaWJcCrS4g7gEJib6lZgVcNxlQ/4nALcRfkAIO0SO81L8DnaNAAYDiB+qsdBxB0ZMIRXlD0iPoJ0Cgm4sbAS8Vtf2WQxniMy5cpACQTN8bZ3Cq9FikYlpunL87yBeGROIflAMKs6KsGhniPapNCyWJBmNDu3KRzVwv0lTkaAiaeQuAjY5YuCmiHMM3OWyHWAHFSyqLk9yZXMoRVAoHtLS5HbRSiAw7rBy093iACcnjlamp6fJo+RNMKYN0TZxCy9cGMApHDiE9NX4i4BKdSOGnipusaY3DYYdrGq76xjNeM6b4JVQVOXXPs2Fd5EsFkMCmgzLDv/UUALWfCc/B3l/A6gSQa02czfaTjKIG8yMsVIspvgsgamsdXgGiRg+8POWNHETgQTlVCg6eW/MFJcU7JEpbYV/EATMAwvmYwjalWLEAT0jmGKogUzrg0kXKIZwUwqCHbm7mfELKFp9LB+yljN4KZZmqFU0qV2OURxzkvNA73s6BMSI6zdBbZrhrETPRh6Lo/DYRmsIZWekcRjIfwVCQODJdCIoaJO1Mqj9IEiox6Qo5q3zj+8oELDF0lpDywjFqzuDAxW81wpPwWCn4cQXoJVJGBqirQXSvN3AJGlMURpLBS7qaAt1aMlRpACeV8MsUpgHcxw4mb+o85ND7kTBxFCIwb7dDMWhPwfEqJYNgLRKJ7ZBEMcZKW7aPJF3VpYBXhXPIhYdb1xprqMFc/4CWeBhE4/dOI16hegiEVzneGdzqjOAUSKZSNIMtYzk3+rBTOCYRrlUPF7wemUEw2ZiYdiDYtTvK7owjPBsxiU+Pp2U/A+cqSUBLs74n08AOzUaIKHGeZ+48R5M2PijuQjGhWOCNKv0ETWzvn6Jx9fRTRq3DxkbjCbeLSZEwsIeBU5Ni3orRu1zyUnUfrOrEOaEZPuZkJjdFPkywpY4pftyEk40ocQei2n0OBE7HSmZPGngzQFFqBH/Ppr4HG6WuK+u33cjBxxtiTMFBMRU7m4e1NS5huhvIwwuPRJoIXA8O7XowRmqEpC+auQK+ddwKUBnbaTyeMSZbnOCkCUPfNEmUDBFV4DKHDeowzMVcvjEGjWZZMY6IK08XUbTNDNks/CM4gT+0hkGEXwEikCx+mkPm5pgcRROflHP1uNJnyCmrlPuOw83k+JebXnZsK3THesWn4YuYKo1kWZ5WpVGijVPmc594RhMgd4UNEkyheQzQcriD0h68mH5i682KDsxPdmu0gwikMyhJHsExTU2MkqybQ3JmjCDqF9s7p+ejJa9hr/sT+bJ+SUZ9S993JwXzHf9u/aOnEbSGf53fYWeJYRxXgPEcY8yu5NstMzc3gWf0jKctB2101tepg6urJx/T6x+D7PHv+CY8ZdtRES4AfbYwBhh+ZtO7QLlr4IxZjaAVZ4HQRkUkGJEyhG/IpRg4u6w/zVmGSEQy6ONw1VGLhwBTjDfhHZhSztxe6OeQZkbCSXpwmj1OrbPp1Cz9RUKG2ihTfGQrbQRuKxyGigY3AgAkPOOPGR1wPV2eDYgjvgZEFBnEdD2E7JmHWcxI+xkkK6Sr6uHweFtuDMUjxIWRiXVtXAXQT7zCCaTwdzVwGLM6T5woX68F2+sfqFVYBpKzYNWCpnwfmTogeNJLFaZ6xF5xteEqzfPiQ6rsI2mseHCggidMKl4vNhxubtUbpg0sodecv9v+p/efUcoTGEj5EDltgPJiZeYnenbrlSBxGkJDgrINi/r2WS3j9QMBEoxmoFjRxXzqzjO006wfY6zSfSqorWMoJxDXkRlQJO4wgPCzmEaBKRsnRc8rkAzFABy4xCi8XE5g2aVnbiOtUFZSK6SWyPTdKRq4P6xGYWiXhTjTfQ6AuXT2GcDeBQrmFmaTvduQ+ShKWWlVe1uPsKcpXg2mRJwmjRE0ThZ3sRFy9gK/Bfw6xzzzvEMLD9QHntvkbykbrGQFf/jIEFacS1LUrKmYSpZ220xDDeoVO0cIPiQoP7jWuscUmXaBjjY6tFwxj2Pflco1OHos4NVIu3n0AFSH6ZrAXVgyUqFIAw7mnnBRF1hRChusBdgI5grAeilMRY7PTq90azRVk8H5BHzOWPa9DbYnRILRiXPqw5P63BMJnPMHp06MIyvEWzMMrGJWO0QwiOv3fWZGDM+yt9hAJjrpjMx1BUWdNchSHAxu/Jvy44GQYC2zSgKvyMM9GkEpCUdMnedlWcYADk++bMUTlXMYCFZ5DlIkwOLR4QLBfXPgk1eiaI2OAt1YDam94VW6DnpJyzC44aVLYb9+m6KkFR1Xaxj40fZOgqApYq08gBBs8WvULwd9RhaGkrBqr022upD1PxvGmj9P23RS868UKijWujhgXltZvnUmc61OymfEyeLTGDvoONK6HwbvUQlao9deaU8yNUPzP330yr6QnrYyXGMHNE4500VNp6ZITmhb1ILw+E0xLuY3pWqLGtemLleHTQGauRMHZhSnbothmmmPUExrFbKIT085ROff306TPCIaxKKkf106NkWTc52xqkzDMw+UQ7z15WS2dZLnajgkqGczGcYHn7sTKyHWR3VutxslJBKYYeH661i16evDaKowaJccE3HN7k8G72LFdlYyE4JjhlDpeDX7gEnCPKySaJtk5hOiU33SJ4il/+P5ToTJCnS4poUJl8X3fyfu9+HGcD6SWCnOlYKGG5gEjeNx5aZSRcwi0nXXCNVwa2LyiPucV9nPLXGErQzjc+YLiQYIrhunf9J6ju0YUnKabZw1H5/LOIGwNx+864xVdttP4MrC1ov6jqyl9NMlCYP69GOHgJJjT2+VaFqawUXlaueRLO1gDIWMSOV18nWDciziVcWNlQhRMKs/JWVUH2OsmXGaa8aIrTODhTjgjzYGK0SGER8cvgi1fwwScb6lNLTHO8aoJ8UaNs13yTNrMuGYas3KYMicpmqoXt+n4QC3vcD2K16Zs7p/ni7/Xmc2Oqkxj56iMTdrA94NmssliKajMKlttee5/y0bLoHDM+NJikc1cMZexVca0jFavOSYNbcW0i7FdZrHKuMeY5Jgx5TbFiHJbk7S+vtHsa63oWOGOyd6HnHEcm0fySZTmSR4GbYkLah4OJpW/FxYDqckBwvHaIFX3kS1tWT222syXlmiizRrHB/xea33HDPW8FxTTxBLbTIqDFzpRfmS6N36YVVVfZ7Lt3Dp/4oUJxxvf5LP4tbOvrNxMkQdGnyaYfB6y4XQpuBfhPLmrmsE2sg7ntkyYoZOPUWs9V9tokhd+EER5yY7WhU8hqFx9LHLoxpgIM85wqG0SnlSx/x7Uk4Yf6aUzCI9w5nf3aooJx/CYMlxsbHWZuLi814+stXIO5zfj5OBIn0VYP5ex6o3EQsknB5e/t85AQ2J0+5WQapEtFrH2jl7/LAIdHbuFYthD+ZPLd7XtUYG5ciS7wjrBvjvFuLTyz9zJ/e6AekRO1Kl7vx6B4XtPulAmNLvoxCuewnwJlheddRXit9sfxB/EH8QfxL+AuMf14JZN9Eg16t+2jYlz80bg5u1aK4xV51dagWMxurwxTFgidsUJo1FF7vU188PWWYfuVTPq7kq/4BbBL163sdH/PYTneV+lEWMo9T4uuY/wSPfdHhEvQoT94qAVjGqtPwkmobXYAX9G2PHc36DB7GeoU99Ls3sIr1qv1719whg/2qmbfOooOnrCtp8J0z5+5NGDVtCNTSfq3RNYbDOu6KNw8gmhQ+u+E71bNSP2lNG7PN0fC2ZzksmuOma2kAeDowjZIRy+o3cptYgHcdCKN8S+FZcg7PPwWyNMJd5nyY0Quw8sboHIbTrY8FsiHFv9Ne9V8lsgzIO9ZhHfFNE9cGrfaoI3Ge6nLO2c43ZWwJNe4nKLK5V3O4RQXXFzqW+HoIJZM/LsZoiZ8Lb7QQJ+MwQGwbjbyWTj680QurJmlLHn3aijbDl/aBmN9oi+EYJQZU92FGE6PYEg2yXJ+w0EY7K1Zryq7Up4ElF/tWJ4gRWEqHK7cvATCOLlO7Fmi8jsR8FHEfkEYuscZXwS0Zk42BFintc9om8vQrw5x8SW0Y92lLQP5NOYfDQ9s3d2XOTsIgh1rcnTuDhhhbS3YeSHvGN2qwKYxTGpto94c45qeMIK0e/m9k75vpNRhboQ4dlvIV+d8ovMTqn8o6zLu8Vmd46dRDARY7+alxMdRXU3twuFktSWRt2xHYlUehdasX3UbPe2HEUQQbvHBeGDdDnntLYHw3jXUc4giNs96jqBIGK7bcKUfhNE27p7sPcE6hxCPJgzCJylO5saLKzZfQB/HuHJ4ByCyFG5Q8grvv9U4hyCeZ1znEQQGveHaWKMSdLB2BbiTyHEqijK0Y4uxwxpXOBnD4fzi/fzXMEeHh6I5l+f0n3O9bSU/NMbAIJLKT8+O4iwzzkF/iEHiuJf0slDhfO9z45lrKz7c+iJ3398UvyfgWC/hWAudy9vmUVkV5zgqnsyuK7ZbQPXnfHy76iq/RsQ/nUNl8GwCa5pPuFvzX374e782P+P/bEdbnlFw+FmVzW7uwkn7RWNjr/M48Nzfvsp6qroN/ziuvZfgWDs4zWwg3HlIOLXSV8fYX5GMOrGMWejcVVVYyZjd7tBeX/V+4rQKlaC9e/GfaJiTj1v/4w9BO29pLmtWXevgTn5oH6wrxqdQYi6yJ3tWU4S/hxJsW/LHkKMP/ulU1bxfnHxK0JGe6eYiMrjVoi7A95fjvZ2qBxADD6dYSZ7Z3y1wgyaul4u6+DXfivnbve9kyMIp3hdrVbFVoOZ+11Z8RXh9LjUgmrpLtiw20Bh1js7w44gomcXdYda3HWCNSe75civiP7b/3Am8q1sM3QnhTmMeMsPmHa7kdlJqw4hdoVXtx0aL7CTiB2x4pcspdJ2VriTkZxBMNElbjsZxhmER7jdIWbijyPOIH4p7Y/875wVZLvPfadrzyLsNnW8q/fdW+cR9jU8w/YE5xmE7vwx+OVO5xBMrC1CXoNgj90bVL8G/NxYsO7lNCe7YiyI19Ud8gsRdpc37G88vgDRXSK5EMF4l3rvVoMuQdg0+leF9DSCinhiJ+DumzAXIbYlhdPDXcTcVXJTdZ5q2O5upgsQvLPi1xQ5gjDTMAzTbeA01V5ydQkiumC4d1ohPz1aOj9pVbjbu6cRxkTV59TvLMJj3Yb5wZnhDoPhYOg3FVfiszo5b8V2tW3OeXenQbU4IEHOI9wuct5fHKOuR9CuJBm+B4QbINzVvrf+9QhZdcvFR+D8KxHdVWRXfQR2du3+LYR9lz9uO0JwgQK5DtGpZs1j3W5fNQy4d1ZHXYdoq9lsVi39t/cTjLXhr0V8amml9oT2X41A1aw+7ZM9IpsvR3zfiWio/UeufVZ+Rvx3Vrwc2CV/CEFE5tLefXVXje9llrmHtnR/Rdh3S+ITqdkewmPb3QqYhaHUsnL8QMnra5bE8NATyd//Zsb6/4GgNkW5evPS/VXNbsEa3N9d0yb/BLNx7juRpI0vAAAAAElFTkSuQmCC"/>
          <p:cNvSpPr>
            <a:spLocks noChangeAspect="1" noChangeArrowheads="1"/>
          </p:cNvSpPr>
          <p:nvPr/>
        </p:nvSpPr>
        <p:spPr bwMode="auto">
          <a:xfrm>
            <a:off x="155575" y="-2795588"/>
            <a:ext cx="2876550" cy="58293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1" descr="Image result for osce logo"/>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508104" y="543796"/>
            <a:ext cx="1143000" cy="35242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6" descr="UNDP logo jpg"/>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4753914" y="270704"/>
            <a:ext cx="56197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8" descr="Short-GEF%20logo%20colored%20NOTAG%20transparent"/>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3686350" y="345534"/>
            <a:ext cx="781050" cy="914400"/>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4" descr="UNECE Logo Landscape-blue-no background-vect"/>
          <p:cNvPicPr>
            <a:picLocks noChangeAspect="1" noChangeArrowheads="1"/>
          </p:cNvPicPr>
          <p:nvPr/>
        </p:nvPicPr>
        <p:blipFill>
          <a:blip r:embed="rId7" cstate="email">
            <a:extLst>
              <a:ext uri="{28A0092B-C50C-407E-A947-70E740481C1C}">
                <a14:useLocalDpi xmlns:a14="http://schemas.microsoft.com/office/drawing/2010/main" val="0"/>
              </a:ext>
            </a:extLst>
          </a:blip>
          <a:srcRect/>
          <a:stretch>
            <a:fillRect/>
          </a:stretch>
        </p:blipFill>
        <p:spPr bwMode="auto">
          <a:xfrm>
            <a:off x="6876256" y="453309"/>
            <a:ext cx="1724025" cy="533400"/>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6" descr="Image result for moldova flag"/>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Picture 12" descr="Image result for moldova flag">
            <a:hlinkClick r:id="rId8"/>
          </p:cNvPr>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683568" y="440875"/>
            <a:ext cx="1224136" cy="611861"/>
          </a:xfrm>
          <a:prstGeom prst="rect">
            <a:avLst/>
          </a:prstGeom>
          <a:noFill/>
          <a:ln>
            <a:noFill/>
          </a:ln>
        </p:spPr>
      </p:pic>
      <p:pic>
        <p:nvPicPr>
          <p:cNvPr id="15" name="Picture 14" descr="Image result for ukraine flag">
            <a:hlinkClick r:id="rId10"/>
          </p:cNvPr>
          <p:cNvPicPr/>
          <p:nvPr/>
        </p:nvPicPr>
        <p:blipFill rotWithShape="1">
          <a:blip r:embed="rId11" cstate="email">
            <a:extLst>
              <a:ext uri="{28A0092B-C50C-407E-A947-70E740481C1C}">
                <a14:useLocalDpi xmlns:a14="http://schemas.microsoft.com/office/drawing/2010/main" val="0"/>
              </a:ext>
            </a:extLst>
          </a:blip>
          <a:srcRect/>
          <a:stretch/>
        </p:blipFill>
        <p:spPr bwMode="auto">
          <a:xfrm>
            <a:off x="2339752" y="453309"/>
            <a:ext cx="1092835" cy="599427"/>
          </a:xfrm>
          <a:prstGeom prst="rect">
            <a:avLst/>
          </a:prstGeom>
          <a:noFill/>
          <a:ln>
            <a:noFill/>
          </a:ln>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491799053"/>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0"/>
            <a:ext cx="5904656" cy="999128"/>
          </a:xfrm>
        </p:spPr>
        <p:txBody>
          <a:bodyPr/>
          <a:lstStyle/>
          <a:p>
            <a:pPr algn="ctr"/>
            <a:r>
              <a:rPr lang="en-US" dirty="0">
                <a:solidFill>
                  <a:srgbClr val="00B050"/>
                </a:solidFill>
              </a:rPr>
              <a:t>Hydropower</a:t>
            </a:r>
          </a:p>
        </p:txBody>
      </p:sp>
      <p:sp>
        <p:nvSpPr>
          <p:cNvPr id="3" name="Content Placeholder 2"/>
          <p:cNvSpPr>
            <a:spLocks noGrp="1"/>
          </p:cNvSpPr>
          <p:nvPr>
            <p:ph idx="1"/>
          </p:nvPr>
        </p:nvSpPr>
        <p:spPr>
          <a:xfrm>
            <a:off x="762000" y="980728"/>
            <a:ext cx="6186264" cy="5616624"/>
          </a:xfrm>
        </p:spPr>
        <p:txBody>
          <a:bodyPr>
            <a:noAutofit/>
          </a:bodyPr>
          <a:lstStyle/>
          <a:p>
            <a:pPr>
              <a:spcBef>
                <a:spcPts val="0"/>
              </a:spcBef>
              <a:buNone/>
            </a:pPr>
            <a:r>
              <a:rPr lang="en-US" sz="2400" b="1" dirty="0">
                <a:solidFill>
                  <a:schemeClr val="accent1"/>
                </a:solidFill>
              </a:rPr>
              <a:t>Objectives</a:t>
            </a:r>
          </a:p>
          <a:p>
            <a:pPr marL="457200" indent="-457200">
              <a:spcBef>
                <a:spcPts val="0"/>
              </a:spcBef>
              <a:buFont typeface="+mj-lt"/>
              <a:buAutoNum type="arabicPeriod"/>
            </a:pPr>
            <a:r>
              <a:rPr lang="en-US" sz="2400" dirty="0">
                <a:solidFill>
                  <a:schemeClr val="accent1"/>
                </a:solidFill>
              </a:rPr>
              <a:t>Assessment of the impact of hydropower complex on ecosystems</a:t>
            </a:r>
            <a:endParaRPr lang="en-US" sz="2400" i="1" dirty="0">
              <a:solidFill>
                <a:srgbClr val="00B050"/>
              </a:solidFill>
            </a:endParaRPr>
          </a:p>
          <a:p>
            <a:pPr marL="457200" indent="-457200">
              <a:spcBef>
                <a:spcPts val="0"/>
              </a:spcBef>
              <a:buFont typeface="+mj-lt"/>
              <a:buAutoNum type="arabicPeriod"/>
            </a:pPr>
            <a:r>
              <a:rPr lang="en-US" sz="2400" dirty="0">
                <a:solidFill>
                  <a:schemeClr val="accent1"/>
                </a:solidFill>
              </a:rPr>
              <a:t>Recommendations </a:t>
            </a:r>
            <a:r>
              <a:rPr lang="en-US" sz="2400" dirty="0" smtClean="0">
                <a:solidFill>
                  <a:schemeClr val="accent1"/>
                </a:solidFill>
              </a:rPr>
              <a:t>on </a:t>
            </a:r>
            <a:r>
              <a:rPr lang="en-US" sz="2400" dirty="0" smtClean="0">
                <a:solidFill>
                  <a:schemeClr val="accent1"/>
                </a:solidFill>
              </a:rPr>
              <a:t>the </a:t>
            </a:r>
            <a:r>
              <a:rPr lang="en-US" sz="2400" dirty="0">
                <a:solidFill>
                  <a:schemeClr val="accent1"/>
                </a:solidFill>
              </a:rPr>
              <a:t>updated draft Reservoir Operation Rules</a:t>
            </a:r>
          </a:p>
          <a:p>
            <a:pPr marL="457200" indent="-457200">
              <a:spcBef>
                <a:spcPts val="0"/>
              </a:spcBef>
              <a:buFont typeface="+mj-lt"/>
              <a:buAutoNum type="arabicPeriod"/>
            </a:pPr>
            <a:r>
              <a:rPr lang="en-US" sz="2400" dirty="0">
                <a:solidFill>
                  <a:schemeClr val="accent1"/>
                </a:solidFill>
              </a:rPr>
              <a:t>Platform for discussing a HPP cascade plan for the Upper Dniester</a:t>
            </a:r>
          </a:p>
          <a:p>
            <a:pPr>
              <a:buNone/>
            </a:pPr>
            <a:r>
              <a:rPr lang="en-US" sz="2000" i="1" dirty="0">
                <a:solidFill>
                  <a:srgbClr val="00B050"/>
                </a:solidFill>
              </a:rPr>
              <a:t>Preliminary results for 1 and 2 will be presented today</a:t>
            </a:r>
          </a:p>
          <a:p>
            <a:pPr>
              <a:buNone/>
            </a:pPr>
            <a:endParaRPr lang="en-US" sz="2000" dirty="0"/>
          </a:p>
        </p:txBody>
      </p:sp>
      <p:pic>
        <p:nvPicPr>
          <p:cNvPr id="4" name="Picture 3"/>
          <p:cNvPicPr/>
          <p:nvPr/>
        </p:nvPicPr>
        <p:blipFill>
          <a:blip r:embed="rId2" cstate="print"/>
          <a:srcRect l="34887" t="17358" r="36324" b="20321"/>
          <a:stretch>
            <a:fillRect/>
          </a:stretch>
        </p:blipFill>
        <p:spPr bwMode="auto">
          <a:xfrm>
            <a:off x="6876256" y="2996952"/>
            <a:ext cx="2051584" cy="3068960"/>
          </a:xfrm>
          <a:prstGeom prst="rect">
            <a:avLst/>
          </a:prstGeom>
          <a:noFill/>
          <a:ln w="9525">
            <a:noFill/>
            <a:miter lim="800000"/>
            <a:headEnd/>
            <a:tailEnd/>
          </a:ln>
        </p:spPr>
      </p:pic>
      <p:pic>
        <p:nvPicPr>
          <p:cNvPr id="5" name="Picture 2" descr="Картинки по запросу"/>
          <p:cNvPicPr>
            <a:picLocks noChangeAspect="1" noChangeArrowheads="1"/>
          </p:cNvPicPr>
          <p:nvPr/>
        </p:nvPicPr>
        <p:blipFill>
          <a:blip r:embed="rId3" cstate="print"/>
          <a:srcRect/>
          <a:stretch>
            <a:fillRect/>
          </a:stretch>
        </p:blipFill>
        <p:spPr bwMode="auto">
          <a:xfrm>
            <a:off x="7236295" y="1"/>
            <a:ext cx="1907703" cy="2696221"/>
          </a:xfrm>
          <a:prstGeom prst="rect">
            <a:avLst/>
          </a:prstGeom>
          <a:noFill/>
        </p:spPr>
      </p:pic>
      <p:sp>
        <p:nvSpPr>
          <p:cNvPr id="6" name="Content Placeholder 2"/>
          <p:cNvSpPr txBox="1">
            <a:spLocks/>
          </p:cNvSpPr>
          <p:nvPr/>
        </p:nvSpPr>
        <p:spPr>
          <a:xfrm>
            <a:off x="683568" y="4149080"/>
            <a:ext cx="6120680" cy="1944216"/>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200" b="1" i="0" u="none" strike="noStrike" kern="1200" cap="none" spc="0" normalizeH="0" baseline="0" noProof="0" dirty="0">
              <a:ln>
                <a:noFill/>
              </a:ln>
              <a:solidFill>
                <a:schemeClr val="accent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200" b="1" i="0" u="none" strike="noStrike" kern="1200" cap="none" spc="0" normalizeH="0" baseline="0" noProof="0" dirty="0">
                <a:ln>
                  <a:noFill/>
                </a:ln>
                <a:solidFill>
                  <a:schemeClr val="accent1"/>
                </a:solidFill>
                <a:effectLst/>
                <a:uLnTx/>
                <a:uFillTx/>
                <a:latin typeface="+mn-lt"/>
              </a:rPr>
              <a:t>Support</a:t>
            </a:r>
          </a:p>
          <a:p>
            <a:pPr marL="365125" marR="0" lvl="0" indent="-365125" algn="l" defTabSz="914400" rtl="0" eaLnBrk="1" fontAlgn="auto" latinLnBrk="0" hangingPunct="1">
              <a:lnSpc>
                <a:spcPct val="100000"/>
              </a:lnSpc>
              <a:spcBef>
                <a:spcPct val="20000"/>
              </a:spcBef>
              <a:spcAft>
                <a:spcPts val="0"/>
              </a:spcAft>
              <a:buClrTx/>
              <a:buSzTx/>
              <a:buFont typeface="+mj-lt"/>
              <a:buAutoNum type="arabicPeriod"/>
              <a:tabLst/>
              <a:defRPr/>
            </a:pPr>
            <a:r>
              <a:rPr kumimoji="0" lang="en-US" sz="2200" b="0" i="0" u="none" strike="noStrike" kern="1200" cap="none" spc="0" normalizeH="0" baseline="0" noProof="0" dirty="0">
                <a:ln>
                  <a:noFill/>
                </a:ln>
                <a:solidFill>
                  <a:schemeClr val="accent1"/>
                </a:solidFill>
                <a:effectLst/>
                <a:uLnTx/>
                <a:uFillTx/>
                <a:latin typeface="+mn-lt"/>
              </a:rPr>
              <a:t>UNECE </a:t>
            </a:r>
          </a:p>
          <a:p>
            <a:pPr marL="365125" marR="0" lvl="0" indent="-365125" algn="l" defTabSz="914400" rtl="0" eaLnBrk="1" fontAlgn="auto" latinLnBrk="0" hangingPunct="1">
              <a:lnSpc>
                <a:spcPct val="100000"/>
              </a:lnSpc>
              <a:spcBef>
                <a:spcPct val="20000"/>
              </a:spcBef>
              <a:spcAft>
                <a:spcPts val="0"/>
              </a:spcAft>
              <a:buClrTx/>
              <a:buSzTx/>
              <a:buFont typeface="+mj-lt"/>
              <a:buAutoNum type="arabicPeriod"/>
              <a:tabLst/>
              <a:defRPr/>
            </a:pPr>
            <a:r>
              <a:rPr kumimoji="0" lang="en-US" sz="2200" b="0" i="0" u="none" strike="noStrike" kern="1200" cap="none" spc="0" normalizeH="0" baseline="0" noProof="0" dirty="0">
                <a:ln>
                  <a:noFill/>
                </a:ln>
                <a:solidFill>
                  <a:schemeClr val="accent1"/>
                </a:solidFill>
                <a:effectLst/>
                <a:uLnTx/>
                <a:uFillTx/>
                <a:latin typeface="+mn-lt"/>
              </a:rPr>
              <a:t>ICPDR </a:t>
            </a:r>
          </a:p>
          <a:p>
            <a:pPr marL="365125" marR="0" lvl="0" indent="-365125" algn="l" defTabSz="914400" rtl="0" eaLnBrk="1" fontAlgn="auto" latinLnBrk="0" hangingPunct="1">
              <a:lnSpc>
                <a:spcPct val="100000"/>
              </a:lnSpc>
              <a:spcBef>
                <a:spcPct val="20000"/>
              </a:spcBef>
              <a:spcAft>
                <a:spcPts val="0"/>
              </a:spcAft>
              <a:buClrTx/>
              <a:buSzTx/>
              <a:buFont typeface="+mj-lt"/>
              <a:buAutoNum type="arabicPeriod"/>
              <a:tabLst/>
              <a:defRPr/>
            </a:pPr>
            <a:r>
              <a:rPr kumimoji="0" lang="en-US" sz="2200" b="0" i="0" u="none" strike="noStrike" kern="1200" cap="none" spc="0" normalizeH="0" baseline="0" noProof="0" dirty="0">
                <a:ln>
                  <a:noFill/>
                </a:ln>
                <a:solidFill>
                  <a:schemeClr val="accent1"/>
                </a:solidFill>
                <a:effectLst/>
                <a:uLnTx/>
                <a:uFillTx/>
                <a:latin typeface="+mn-lt"/>
              </a:rPr>
              <a:t>Albufeira</a:t>
            </a:r>
            <a:r>
              <a:rPr lang="en-US"/>
              <a:t> </a:t>
            </a:r>
            <a:r>
              <a:rPr kumimoji="0" lang="en-US" sz="2200" b="0" i="0" u="none" strike="noStrike" kern="1200" cap="none" spc="0" normalizeH="0" baseline="0" noProof="0" dirty="0">
                <a:ln>
                  <a:noFill/>
                </a:ln>
                <a:solidFill>
                  <a:schemeClr val="accent1"/>
                </a:solidFill>
                <a:effectLst/>
                <a:uLnTx/>
                <a:uFillTx/>
                <a:latin typeface="+mn-lt"/>
              </a:rPr>
              <a:t>Convention</a:t>
            </a:r>
            <a:r>
              <a:rPr lang="en-US"/>
              <a:t> </a:t>
            </a:r>
            <a:endParaRPr kumimoji="0" lang="en-US" sz="2200" b="0" i="0" u="none" strike="noStrike" kern="1200" cap="none" spc="0" normalizeH="0" baseline="0" noProof="0" dirty="0">
              <a:ln>
                <a:noFill/>
              </a:ln>
              <a:solidFill>
                <a:schemeClr val="accent1"/>
              </a:solidFill>
              <a:effectLst/>
              <a:uLnTx/>
              <a:uFillTx/>
              <a:latin typeface="+mn-lt"/>
              <a:ea typeface="+mn-ea"/>
              <a:cs typeface="+mn-cs"/>
            </a:endParaRPr>
          </a:p>
          <a:p>
            <a:pPr marL="365125" marR="0" lvl="0" indent="-365125" algn="l" defTabSz="914400" rtl="0" eaLnBrk="1" fontAlgn="auto" latinLnBrk="0" hangingPunct="1">
              <a:lnSpc>
                <a:spcPct val="100000"/>
              </a:lnSpc>
              <a:spcBef>
                <a:spcPct val="20000"/>
              </a:spcBef>
              <a:spcAft>
                <a:spcPts val="0"/>
              </a:spcAft>
              <a:buClrTx/>
              <a:buSzTx/>
              <a:buFont typeface="+mj-lt"/>
              <a:buAutoNum type="arabicPeriod"/>
              <a:tabLst/>
              <a:defRPr/>
            </a:pPr>
            <a:endParaRPr kumimoji="0" lang="en-US" sz="2200" b="0" i="0" u="none" strike="noStrike" kern="1200" cap="none" spc="0" normalizeH="0" baseline="0" noProof="0" dirty="0">
              <a:ln>
                <a:noFill/>
              </a:ln>
              <a:solidFill>
                <a:schemeClr val="accent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t/>
            </a:r>
            <a:br/>
            <a:endParaRPr kumimoji="0" lang="en-US" sz="2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0"/>
            <a:ext cx="8460432" cy="504056"/>
          </a:xfrm>
        </p:spPr>
        <p:txBody>
          <a:bodyPr>
            <a:noAutofit/>
          </a:bodyPr>
          <a:lstStyle/>
          <a:p>
            <a:r>
              <a:t/>
            </a:r>
            <a:br/>
            <a:r>
              <a:rPr lang="en-US" sz="3600" dirty="0">
                <a:solidFill>
                  <a:srgbClr val="00B050"/>
                </a:solidFill>
              </a:rPr>
              <a:t>Reservoir Operation Rules</a:t>
            </a:r>
            <a:r>
              <a:t/>
            </a:r>
            <a:br/>
            <a:endParaRPr lang="en-US" sz="3200" dirty="0"/>
          </a:p>
        </p:txBody>
      </p:sp>
      <p:sp>
        <p:nvSpPr>
          <p:cNvPr id="3" name="Content Placeholder 2"/>
          <p:cNvSpPr>
            <a:spLocks noGrp="1"/>
          </p:cNvSpPr>
          <p:nvPr>
            <p:ph idx="1"/>
          </p:nvPr>
        </p:nvSpPr>
        <p:spPr>
          <a:xfrm>
            <a:off x="539552" y="548680"/>
            <a:ext cx="6480720" cy="6309320"/>
          </a:xfrm>
        </p:spPr>
        <p:txBody>
          <a:bodyPr>
            <a:normAutofit fontScale="25000" lnSpcReduction="20000"/>
          </a:bodyPr>
          <a:lstStyle/>
          <a:p>
            <a:pPr>
              <a:spcAft>
                <a:spcPct val="0"/>
              </a:spcAft>
              <a:buNone/>
            </a:pPr>
            <a:r>
              <a:rPr lang="en-US" sz="7200" b="1" dirty="0">
                <a:solidFill>
                  <a:schemeClr val="accent1">
                    <a:lumMod val="75000"/>
                  </a:schemeClr>
                </a:solidFill>
              </a:rPr>
              <a:t>Meetings: </a:t>
            </a:r>
          </a:p>
          <a:p>
            <a:pPr marL="177800" indent="-177800">
              <a:spcAft>
                <a:spcPct val="0"/>
              </a:spcAft>
              <a:tabLst>
                <a:tab pos="273050" algn="l"/>
              </a:tabLst>
            </a:pPr>
            <a:r>
              <a:rPr lang="en-US" sz="7200" dirty="0">
                <a:solidFill>
                  <a:schemeClr val="accent1">
                    <a:lumMod val="75000"/>
                  </a:schemeClr>
                </a:solidFill>
              </a:rPr>
              <a:t>Water Resources Agency in Odessa Region</a:t>
            </a:r>
          </a:p>
          <a:p>
            <a:pPr marL="177800" indent="-177800">
              <a:spcAft>
                <a:spcPct val="0"/>
              </a:spcAft>
              <a:tabLst>
                <a:tab pos="273050" algn="l"/>
              </a:tabLst>
            </a:pPr>
            <a:r>
              <a:rPr lang="en-US" sz="7200" dirty="0">
                <a:solidFill>
                  <a:schemeClr val="accent1">
                    <a:lumMod val="75000"/>
                  </a:schemeClr>
                </a:solidFill>
              </a:rPr>
              <a:t>Infoxvodokanal and Apa-Canal Chisinau (+water intakes)</a:t>
            </a:r>
          </a:p>
          <a:p>
            <a:pPr marL="177800" indent="-177800">
              <a:spcAft>
                <a:spcPct val="0"/>
              </a:spcAft>
              <a:tabLst>
                <a:tab pos="273050" algn="l"/>
              </a:tabLst>
            </a:pPr>
            <a:r>
              <a:rPr lang="en-US" sz="7200" dirty="0">
                <a:solidFill>
                  <a:schemeClr val="accent1">
                    <a:lumMod val="75000"/>
                  </a:schemeClr>
                </a:solidFill>
              </a:rPr>
              <a:t>HPP-1, HPP-2, PSPP, </a:t>
            </a:r>
            <a:r>
              <a:rPr lang="en-US" sz="7200" dirty="0" err="1" smtClean="0">
                <a:solidFill>
                  <a:schemeClr val="accent1">
                    <a:lumMod val="75000"/>
                  </a:schemeClr>
                </a:solidFill>
              </a:rPr>
              <a:t>Dubasari</a:t>
            </a:r>
            <a:r>
              <a:rPr lang="en-US" sz="7200" dirty="0" smtClean="0">
                <a:solidFill>
                  <a:schemeClr val="accent1">
                    <a:lumMod val="75000"/>
                  </a:schemeClr>
                </a:solidFill>
              </a:rPr>
              <a:t> HPP</a:t>
            </a:r>
            <a:endParaRPr lang="en-US" sz="7200" dirty="0">
              <a:solidFill>
                <a:schemeClr val="accent1">
                  <a:lumMod val="75000"/>
                </a:schemeClr>
              </a:solidFill>
            </a:endParaRPr>
          </a:p>
          <a:p>
            <a:pPr marL="177800" indent="-177800">
              <a:spcAft>
                <a:spcPct val="0"/>
              </a:spcAft>
              <a:tabLst>
                <a:tab pos="273050" algn="l"/>
              </a:tabLst>
            </a:pPr>
            <a:r>
              <a:rPr lang="en-US" sz="7200" dirty="0">
                <a:solidFill>
                  <a:schemeClr val="accent1">
                    <a:lumMod val="75000"/>
                  </a:schemeClr>
                </a:solidFill>
              </a:rPr>
              <a:t>Ukrhydroenergo and Ukrhydroproject </a:t>
            </a:r>
          </a:p>
          <a:p>
            <a:pPr marL="177800" indent="-177800">
              <a:spcAft>
                <a:spcPct val="0"/>
              </a:spcAft>
              <a:tabLst>
                <a:tab pos="273050" algn="l"/>
              </a:tabLst>
            </a:pPr>
            <a:r>
              <a:rPr lang="en-US" sz="7200" dirty="0">
                <a:solidFill>
                  <a:schemeClr val="accent1">
                    <a:lumMod val="75000"/>
                  </a:schemeClr>
                </a:solidFill>
              </a:rPr>
              <a:t>Lower Dniester National Natural Park</a:t>
            </a:r>
          </a:p>
          <a:p>
            <a:pPr marL="177800" indent="-177800">
              <a:spcAft>
                <a:spcPct val="0"/>
              </a:spcAft>
              <a:tabLst>
                <a:tab pos="273050" algn="l"/>
              </a:tabLst>
            </a:pPr>
            <a:r>
              <a:rPr lang="en-US" sz="7200" dirty="0">
                <a:solidFill>
                  <a:schemeClr val="accent1">
                    <a:lumMod val="75000"/>
                  </a:schemeClr>
                </a:solidFill>
              </a:rPr>
              <a:t>Odessa State Ecological University</a:t>
            </a:r>
          </a:p>
          <a:p>
            <a:pPr marL="177800" indent="-177800">
              <a:spcAft>
                <a:spcPct val="0"/>
              </a:spcAft>
              <a:tabLst>
                <a:tab pos="273050" algn="l"/>
              </a:tabLst>
            </a:pPr>
            <a:r>
              <a:rPr lang="en-US" sz="7200" dirty="0">
                <a:solidFill>
                  <a:schemeClr val="accent1">
                    <a:lumMod val="75000"/>
                  </a:schemeClr>
                </a:solidFill>
              </a:rPr>
              <a:t>Eco-TIRAS, NECU, NGO Black Sea Women's Club, Ecoclub Kray</a:t>
            </a:r>
          </a:p>
          <a:p>
            <a:pPr marL="177800" indent="-177800">
              <a:spcAft>
                <a:spcPct val="0"/>
              </a:spcAft>
              <a:tabLst>
                <a:tab pos="273050" algn="l"/>
              </a:tabLst>
            </a:pPr>
            <a:r>
              <a:rPr lang="en-US" sz="7200" dirty="0">
                <a:solidFill>
                  <a:schemeClr val="accent1">
                    <a:lumMod val="75000"/>
                  </a:schemeClr>
                </a:solidFill>
              </a:rPr>
              <a:t>Apele Moldovei</a:t>
            </a:r>
          </a:p>
          <a:p>
            <a:pPr marL="177800" indent="-177800">
              <a:spcAft>
                <a:spcPct val="0"/>
              </a:spcAft>
              <a:tabLst>
                <a:tab pos="273050" algn="l"/>
              </a:tabLst>
            </a:pPr>
            <a:r>
              <a:rPr lang="en-US" sz="7200" dirty="0">
                <a:solidFill>
                  <a:schemeClr val="accent1">
                    <a:lumMod val="75000"/>
                  </a:schemeClr>
                </a:solidFill>
              </a:rPr>
              <a:t>Moldovan Hydromet</a:t>
            </a:r>
          </a:p>
          <a:p>
            <a:pPr marL="177800" indent="-177800">
              <a:spcAft>
                <a:spcPct val="0"/>
              </a:spcAft>
              <a:tabLst>
                <a:tab pos="273050" algn="l"/>
              </a:tabLst>
            </a:pPr>
            <a:r>
              <a:rPr lang="en-US" sz="7200" dirty="0">
                <a:solidFill>
                  <a:schemeClr val="accent1">
                    <a:lumMod val="75000"/>
                  </a:schemeClr>
                </a:solidFill>
              </a:rPr>
              <a:t>Aquaproject Research Institute</a:t>
            </a:r>
          </a:p>
          <a:p>
            <a:pPr>
              <a:buNone/>
            </a:pPr>
            <a:endParaRPr lang="en-US" sz="1600" dirty="0">
              <a:solidFill>
                <a:schemeClr val="accent1">
                  <a:lumMod val="75000"/>
                </a:schemeClr>
              </a:solidFill>
            </a:endParaRPr>
          </a:p>
          <a:p>
            <a:pPr>
              <a:buNone/>
            </a:pPr>
            <a:r>
              <a:rPr lang="en-US" sz="7200" dirty="0">
                <a:solidFill>
                  <a:schemeClr val="accent1">
                    <a:lumMod val="75000"/>
                  </a:schemeClr>
                </a:solidFill>
              </a:rPr>
              <a:t>Draft rules uploaded at UHE website on 20 April   - for commenting within a month </a:t>
            </a:r>
          </a:p>
          <a:p>
            <a:pPr>
              <a:buNone/>
            </a:pPr>
            <a:endParaRPr lang="en-US" sz="1600" dirty="0">
              <a:solidFill>
                <a:schemeClr val="accent1">
                  <a:lumMod val="75000"/>
                </a:schemeClr>
              </a:solidFill>
            </a:endParaRPr>
          </a:p>
          <a:p>
            <a:pPr>
              <a:buNone/>
            </a:pPr>
            <a:r>
              <a:rPr lang="en-US" sz="7200" b="1" dirty="0">
                <a:solidFill>
                  <a:schemeClr val="accent1">
                    <a:lumMod val="75000"/>
                  </a:schemeClr>
                </a:solidFill>
              </a:rPr>
              <a:t>Comments</a:t>
            </a:r>
          </a:p>
          <a:p>
            <a:pPr marL="273050" indent="-273050">
              <a:buAutoNum type="arabicPeriod"/>
            </a:pPr>
            <a:r>
              <a:rPr lang="en-US" sz="7200" dirty="0">
                <a:solidFill>
                  <a:schemeClr val="accent1">
                    <a:lumMod val="75000"/>
                  </a:schemeClr>
                </a:solidFill>
              </a:rPr>
              <a:t>MD authorities (integrated)</a:t>
            </a:r>
          </a:p>
          <a:p>
            <a:pPr marL="273050" indent="-273050">
              <a:buAutoNum type="arabicPeriod"/>
            </a:pPr>
            <a:r>
              <a:rPr lang="en-US" sz="7200" dirty="0">
                <a:solidFill>
                  <a:schemeClr val="accent1">
                    <a:lumMod val="75000"/>
                  </a:schemeClr>
                </a:solidFill>
              </a:rPr>
              <a:t>Odessa Oblast Water Resources Agency</a:t>
            </a:r>
          </a:p>
          <a:p>
            <a:pPr marL="273050" indent="-273050">
              <a:buAutoNum type="arabicPeriod"/>
            </a:pPr>
            <a:r>
              <a:rPr lang="en-US" sz="7200" dirty="0">
                <a:solidFill>
                  <a:schemeClr val="accent1">
                    <a:lumMod val="75000"/>
                  </a:schemeClr>
                </a:solidFill>
              </a:rPr>
              <a:t>Eco-TIRAS</a:t>
            </a:r>
          </a:p>
          <a:p>
            <a:pPr marL="273050" indent="-273050">
              <a:buAutoNum type="arabicPeriod"/>
            </a:pPr>
            <a:r>
              <a:rPr lang="en-US" sz="7200" dirty="0">
                <a:solidFill>
                  <a:schemeClr val="accent1">
                    <a:lumMod val="75000"/>
                  </a:schemeClr>
                </a:solidFill>
              </a:rPr>
              <a:t>Infoxvodokanal</a:t>
            </a:r>
          </a:p>
          <a:p>
            <a:pPr marL="273050" indent="-273050">
              <a:buAutoNum type="arabicPeriod"/>
            </a:pPr>
            <a:r>
              <a:rPr lang="en-US" sz="7200" dirty="0">
                <a:solidFill>
                  <a:schemeClr val="accent1">
                    <a:lumMod val="75000"/>
                  </a:schemeClr>
                </a:solidFill>
              </a:rPr>
              <a:t>Lower Dniester NNP</a:t>
            </a:r>
          </a:p>
          <a:p>
            <a:pPr marL="273050" indent="-273050">
              <a:buAutoNum type="arabicPeriod"/>
            </a:pPr>
            <a:r>
              <a:rPr lang="en-US" sz="7200" dirty="0">
                <a:solidFill>
                  <a:schemeClr val="accent1">
                    <a:lumMod val="75000"/>
                  </a:schemeClr>
                </a:solidFill>
              </a:rPr>
              <a:t>Tiraspol</a:t>
            </a:r>
          </a:p>
          <a:p>
            <a:pPr marL="273050" indent="-273050">
              <a:buAutoNum type="arabicPeriod"/>
            </a:pPr>
            <a:r>
              <a:rPr lang="en-US" sz="7200" dirty="0">
                <a:solidFill>
                  <a:schemeClr val="accent1">
                    <a:lumMod val="75000"/>
                  </a:schemeClr>
                </a:solidFill>
              </a:rPr>
              <a:t>NECU </a:t>
            </a:r>
          </a:p>
          <a:p>
            <a:endParaRPr lang="en-US" sz="4000" dirty="0">
              <a:solidFill>
                <a:schemeClr val="accent1">
                  <a:lumMod val="75000"/>
                </a:schemeClr>
              </a:solidFill>
            </a:endParaRPr>
          </a:p>
          <a:p>
            <a:endParaRPr lang="en-US" dirty="0">
              <a:solidFill>
                <a:schemeClr val="accent1">
                  <a:lumMod val="75000"/>
                </a:schemeClr>
              </a:solidFill>
            </a:endParaRPr>
          </a:p>
        </p:txBody>
      </p:sp>
      <p:pic>
        <p:nvPicPr>
          <p:cNvPr id="4" name="Picture 5" descr="Image may contain: 5 people, including Tamara Kutonova and ÐÐ°ÑÐ°Ð»Ð¸Ñ ÐÐµÑÐ¸Ñ, people smiling, people standing and outdoor"/>
          <p:cNvPicPr>
            <a:picLocks noChangeAspect="1" noChangeArrowheads="1"/>
          </p:cNvPicPr>
          <p:nvPr/>
        </p:nvPicPr>
        <p:blipFill>
          <a:blip r:embed="rId2" cstate="print"/>
          <a:srcRect/>
          <a:stretch>
            <a:fillRect/>
          </a:stretch>
        </p:blipFill>
        <p:spPr bwMode="auto">
          <a:xfrm>
            <a:off x="7452320" y="836713"/>
            <a:ext cx="1440160" cy="1502776"/>
          </a:xfrm>
          <a:prstGeom prst="rect">
            <a:avLst/>
          </a:prstGeom>
          <a:noFill/>
        </p:spPr>
      </p:pic>
      <p:pic>
        <p:nvPicPr>
          <p:cNvPr id="5" name="Picture 2"/>
          <p:cNvPicPr>
            <a:picLocks noChangeAspect="1" noChangeArrowheads="1"/>
          </p:cNvPicPr>
          <p:nvPr/>
        </p:nvPicPr>
        <p:blipFill>
          <a:blip r:embed="rId3" cstate="print"/>
          <a:srcRect b="24000"/>
          <a:stretch>
            <a:fillRect/>
          </a:stretch>
        </p:blipFill>
        <p:spPr bwMode="auto">
          <a:xfrm>
            <a:off x="6732240" y="2492896"/>
            <a:ext cx="2184243" cy="1245018"/>
          </a:xfrm>
          <a:prstGeom prst="rect">
            <a:avLst/>
          </a:prstGeom>
          <a:noFill/>
          <a:ln w="9525">
            <a:noFill/>
            <a:miter lim="800000"/>
            <a:headEnd/>
            <a:tailEnd/>
          </a:ln>
        </p:spPr>
      </p:pic>
      <p:pic>
        <p:nvPicPr>
          <p:cNvPr id="7" name="Picture 2" descr="C:\Users\Owner\Downloads\20180419_171933.jpg"/>
          <p:cNvPicPr>
            <a:picLocks noChangeAspect="1" noChangeArrowheads="1"/>
          </p:cNvPicPr>
          <p:nvPr/>
        </p:nvPicPr>
        <p:blipFill>
          <a:blip r:embed="rId4" cstate="print"/>
          <a:srcRect t="12000"/>
          <a:stretch>
            <a:fillRect/>
          </a:stretch>
        </p:blipFill>
        <p:spPr bwMode="auto">
          <a:xfrm>
            <a:off x="6372200" y="3861048"/>
            <a:ext cx="2577935" cy="1461690"/>
          </a:xfrm>
          <a:prstGeom prst="rect">
            <a:avLst/>
          </a:prstGeom>
          <a:noFill/>
        </p:spPr>
      </p:pic>
      <p:pic>
        <p:nvPicPr>
          <p:cNvPr id="8" name="Picture 7" descr="C:\Users\Owner\Downloads\20180316_101000 (1).jpg"/>
          <p:cNvPicPr/>
          <p:nvPr/>
        </p:nvPicPr>
        <p:blipFill>
          <a:blip r:embed="rId5" cstate="print"/>
          <a:srcRect/>
          <a:stretch>
            <a:fillRect/>
          </a:stretch>
        </p:blipFill>
        <p:spPr bwMode="auto">
          <a:xfrm>
            <a:off x="6732240" y="5445224"/>
            <a:ext cx="2192421" cy="1233578"/>
          </a:xfrm>
          <a:prstGeom prst="rect">
            <a:avLst/>
          </a:prstGeom>
          <a:noFill/>
          <a:ln w="9525">
            <a:noFill/>
            <a:miter lim="800000"/>
            <a:headEnd/>
            <a:tailEnd/>
          </a:ln>
        </p:spPr>
      </p:pic>
    </p:spTree>
  </p:cSld>
  <p:clrMapOvr>
    <a:masterClrMapping/>
  </p:clrMapOvr>
  <p:transition spd="slow">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568952" cy="1202424"/>
          </a:xfrm>
        </p:spPr>
        <p:txBody>
          <a:bodyPr>
            <a:normAutofit/>
          </a:bodyPr>
          <a:lstStyle/>
          <a:p>
            <a:pPr lvl="0"/>
            <a:r>
              <a:rPr lang="en-US" sz="2800" b="1" spc="-100" dirty="0">
                <a:solidFill>
                  <a:srgbClr val="00B050"/>
                </a:solidFill>
                <a:latin typeface="+mn-lt"/>
              </a:rPr>
              <a:t>Determination of the Current and Future</a:t>
            </a:r>
            <a:r>
              <a:rPr dirty="0"/>
              <a:t/>
            </a:r>
            <a:br>
              <a:rPr dirty="0"/>
            </a:br>
            <a:r>
              <a:rPr lang="en-US" sz="2800" b="1" spc="-100" dirty="0">
                <a:solidFill>
                  <a:srgbClr val="00B050"/>
                </a:solidFill>
                <a:latin typeface="+mn-lt"/>
              </a:rPr>
              <a:t>Water Balance</a:t>
            </a:r>
          </a:p>
        </p:txBody>
      </p:sp>
      <p:sp>
        <p:nvSpPr>
          <p:cNvPr id="3" name="Содержимое 2"/>
          <p:cNvSpPr>
            <a:spLocks noGrp="1"/>
          </p:cNvSpPr>
          <p:nvPr>
            <p:ph idx="1"/>
          </p:nvPr>
        </p:nvSpPr>
        <p:spPr>
          <a:xfrm>
            <a:off x="755575" y="1012379"/>
            <a:ext cx="8166739" cy="1584176"/>
          </a:xfrm>
        </p:spPr>
        <p:txBody>
          <a:bodyPr>
            <a:noAutofit/>
          </a:bodyPr>
          <a:lstStyle/>
          <a:p>
            <a:pPr algn="just">
              <a:buFont typeface="Wingdings" pitchFamily="2" charset="2"/>
              <a:buChar char="ü"/>
            </a:pPr>
            <a:r>
              <a:rPr lang="en-US" sz="2400" dirty="0">
                <a:solidFill>
                  <a:srgbClr val="0070C0"/>
                </a:solidFill>
              </a:rPr>
              <a:t>Updated (18 sections) and detailed zoning </a:t>
            </a:r>
            <a:r>
              <a:rPr lang="en-US" dirty="0"/>
              <a:t> </a:t>
            </a:r>
            <a:r>
              <a:rPr lang="en-US" sz="2400" dirty="0">
                <a:solidFill>
                  <a:srgbClr val="0070C0"/>
                </a:solidFill>
              </a:rPr>
              <a:t>(</a:t>
            </a:r>
            <a:r>
              <a:rPr lang="en-US" sz="2400" dirty="0">
                <a:solidFill>
                  <a:schemeClr val="accent1"/>
                </a:solidFill>
              </a:rPr>
              <a:t>39</a:t>
            </a:r>
            <a:r>
              <a:rPr lang="en-US" sz="2400" dirty="0">
                <a:solidFill>
                  <a:srgbClr val="0070C0"/>
                </a:solidFill>
              </a:rPr>
              <a:t> sections) has been developed</a:t>
            </a:r>
          </a:p>
          <a:p>
            <a:pPr algn="just">
              <a:buFont typeface="Wingdings" pitchFamily="2" charset="2"/>
              <a:buChar char="ü"/>
            </a:pPr>
            <a:r>
              <a:rPr lang="en-US" sz="2400" dirty="0">
                <a:solidFill>
                  <a:srgbClr val="0070C0"/>
                </a:solidFill>
              </a:rPr>
              <a:t>System interface has been approved</a:t>
            </a:r>
          </a:p>
          <a:p>
            <a:pPr algn="just">
              <a:buFont typeface="Wingdings" pitchFamily="2" charset="2"/>
              <a:buChar char="ü"/>
            </a:pPr>
            <a:r>
              <a:rPr lang="en-US" sz="2400" dirty="0">
                <a:solidFill>
                  <a:srgbClr val="0070C0"/>
                </a:solidFill>
              </a:rPr>
              <a:t>Virtually all data have been collected (including for </a:t>
            </a:r>
            <a:r>
              <a:rPr lang="en-US" sz="2400" dirty="0" smtClean="0">
                <a:solidFill>
                  <a:srgbClr val="0070C0"/>
                </a:solidFill>
              </a:rPr>
              <a:t>the </a:t>
            </a:r>
            <a:r>
              <a:rPr lang="en-US" sz="2400" dirty="0">
                <a:solidFill>
                  <a:srgbClr val="0070C0"/>
                </a:solidFill>
              </a:rPr>
              <a:t>runoff map)</a:t>
            </a:r>
          </a:p>
          <a:p>
            <a:pPr algn="just">
              <a:buFontTx/>
              <a:buChar char="-"/>
            </a:pPr>
            <a:endParaRPr lang="en-US" sz="2200" dirty="0">
              <a:solidFill>
                <a:srgbClr val="0070C0"/>
              </a:solidFill>
              <a:cs typeface="Arial" pitchFamily="34" charset="0"/>
            </a:endParaRPr>
          </a:p>
        </p:txBody>
      </p:sp>
      <p:pic>
        <p:nvPicPr>
          <p:cNvPr id="2052" name="Picture 4"/>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987824" y="2846312"/>
            <a:ext cx="6163714" cy="4039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8520" y="3086700"/>
            <a:ext cx="2880320" cy="37986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5405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8299648" cy="648072"/>
          </a:xfrm>
        </p:spPr>
        <p:txBody>
          <a:bodyPr>
            <a:noAutofit/>
          </a:bodyPr>
          <a:lstStyle/>
          <a:p>
            <a:pPr algn="ctr"/>
            <a:r>
              <a:rPr lang="en-US" sz="4000" b="1" dirty="0">
                <a:solidFill>
                  <a:srgbClr val="00B050"/>
                </a:solidFill>
              </a:rPr>
              <a:t>Joint Management Bodies</a:t>
            </a:r>
            <a:r>
              <a:rPr dirty="0"/>
              <a:t/>
            </a:r>
            <a:br>
              <a:rPr dirty="0"/>
            </a:br>
            <a:endParaRPr lang="en-US" sz="2400" dirty="0"/>
          </a:p>
        </p:txBody>
      </p:sp>
      <p:sp>
        <p:nvSpPr>
          <p:cNvPr id="3" name="Content Placeholder 2"/>
          <p:cNvSpPr>
            <a:spLocks noGrp="1"/>
          </p:cNvSpPr>
          <p:nvPr>
            <p:ph idx="1"/>
          </p:nvPr>
        </p:nvSpPr>
        <p:spPr>
          <a:xfrm>
            <a:off x="611560" y="836712"/>
            <a:ext cx="8352928" cy="5832647"/>
          </a:xfrm>
        </p:spPr>
        <p:txBody>
          <a:bodyPr>
            <a:noAutofit/>
          </a:bodyPr>
          <a:lstStyle/>
          <a:p>
            <a:pPr fontAlgn="base" hangingPunct="0"/>
            <a:r>
              <a:rPr lang="en-US" sz="2200" b="1" dirty="0">
                <a:solidFill>
                  <a:schemeClr val="accent1"/>
                </a:solidFill>
              </a:rPr>
              <a:t>Dniester Commission:</a:t>
            </a:r>
          </a:p>
          <a:p>
            <a:pPr fontAlgn="base" hangingPunct="0">
              <a:buNone/>
            </a:pPr>
            <a:r>
              <a:rPr lang="en-US" sz="2200" b="1" dirty="0">
                <a:solidFill>
                  <a:schemeClr val="accent1"/>
                </a:solidFill>
              </a:rPr>
              <a:t>	- Preparatory (05.04.2018) and first (17.09.2018) meetings</a:t>
            </a:r>
          </a:p>
          <a:p>
            <a:pPr fontAlgn="base" hangingPunct="0">
              <a:buNone/>
            </a:pPr>
            <a:r>
              <a:rPr lang="en-US" sz="2200" b="1" dirty="0">
                <a:solidFill>
                  <a:schemeClr val="accent1"/>
                </a:solidFill>
              </a:rPr>
              <a:t>	- Preparation of draft documents</a:t>
            </a:r>
          </a:p>
          <a:p>
            <a:pPr fontAlgn="base" hangingPunct="0"/>
            <a:r>
              <a:rPr lang="en-US" sz="2200" b="1" dirty="0">
                <a:solidFill>
                  <a:schemeClr val="accent1"/>
                </a:solidFill>
              </a:rPr>
              <a:t>Support of country basin councils </a:t>
            </a:r>
          </a:p>
          <a:p>
            <a:pPr fontAlgn="base" hangingPunct="0"/>
            <a:r>
              <a:rPr lang="en-US" sz="2200" b="1" dirty="0">
                <a:solidFill>
                  <a:schemeClr val="accent1"/>
                </a:solidFill>
              </a:rPr>
              <a:t>Study tour to Spain and Portugal (19-23.11.2018)</a:t>
            </a:r>
          </a:p>
          <a:p>
            <a:pPr fontAlgn="base" hangingPunct="0"/>
            <a:r>
              <a:rPr lang="en-US" sz="2200" b="1" dirty="0">
                <a:solidFill>
                  <a:schemeClr val="accent1"/>
                </a:solidFill>
              </a:rPr>
              <a:t>Website </a:t>
            </a:r>
          </a:p>
        </p:txBody>
      </p:sp>
      <p:pic>
        <p:nvPicPr>
          <p:cNvPr id="4" name="Picture 2"/>
          <p:cNvPicPr>
            <a:picLocks noChangeAspect="1" noChangeArrowheads="1"/>
          </p:cNvPicPr>
          <p:nvPr/>
        </p:nvPicPr>
        <p:blipFill>
          <a:blip r:embed="rId2" cstate="print"/>
          <a:srcRect t="2097" r="959" b="5629"/>
          <a:stretch>
            <a:fillRect/>
          </a:stretch>
        </p:blipFill>
        <p:spPr bwMode="auto">
          <a:xfrm>
            <a:off x="1115616" y="3284984"/>
            <a:ext cx="6048672" cy="3168352"/>
          </a:xfrm>
          <a:prstGeom prst="rect">
            <a:avLst/>
          </a:prstGeom>
          <a:noFill/>
          <a:ln w="3175">
            <a:solidFill>
              <a:schemeClr val="tx1"/>
            </a:solidFill>
            <a:miter lim="800000"/>
            <a:headEnd/>
            <a:tailEnd/>
          </a:ln>
        </p:spPr>
      </p:pic>
    </p:spTree>
  </p:cSld>
  <p:clrMapOvr>
    <a:masterClrMapping/>
  </p:clrMapOvr>
  <p:transition spd="slow">
    <p:wipe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6" descr="Displaying MAP_Risk_1%.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8" descr="Displaying MAP_Risk_1%.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10" descr="Displaying MAP_Risk_1%.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Content Placeholder 2"/>
          <p:cNvSpPr>
            <a:spLocks noGrp="1"/>
          </p:cNvSpPr>
          <p:nvPr>
            <p:ph idx="1"/>
          </p:nvPr>
        </p:nvSpPr>
        <p:spPr>
          <a:xfrm>
            <a:off x="623047" y="332656"/>
            <a:ext cx="8352928" cy="7488831"/>
          </a:xfrm>
        </p:spPr>
        <p:txBody>
          <a:bodyPr>
            <a:noAutofit/>
          </a:bodyPr>
          <a:lstStyle/>
          <a:p>
            <a:pPr>
              <a:buNone/>
            </a:pPr>
            <a:r>
              <a:rPr lang="en-US" sz="2200" b="1" dirty="0">
                <a:solidFill>
                  <a:srgbClr val="00B050"/>
                </a:solidFill>
              </a:rPr>
              <a:t>Floods Directive</a:t>
            </a:r>
            <a:endParaRPr lang="en-US" sz="2200" dirty="0">
              <a:solidFill>
                <a:srgbClr val="00B050"/>
              </a:solidFill>
            </a:endParaRPr>
          </a:p>
          <a:p>
            <a:pPr fontAlgn="base" hangingPunct="0"/>
            <a:r>
              <a:rPr lang="en-US" sz="2200" dirty="0">
                <a:solidFill>
                  <a:schemeClr val="accent1"/>
                </a:solidFill>
              </a:rPr>
              <a:t>Consultations were held regarding the implementation of the Directive in Ukraine with the Interagency Commission on the Directive and the project “Support to Ukraine in Approximation of the EU Environmental Acquis” </a:t>
            </a:r>
          </a:p>
          <a:p>
            <a:pPr fontAlgn="base" hangingPunct="0"/>
            <a:r>
              <a:rPr lang="en-US" sz="2200" dirty="0">
                <a:solidFill>
                  <a:schemeClr val="accent1"/>
                </a:solidFill>
              </a:rPr>
              <a:t>Terms of reference were developed to carry out a preliminary flood risk assessment in Ukraine (time frame – October 2018 to March 2019)</a:t>
            </a:r>
            <a:r>
              <a:rPr lang="en-US" dirty="0"/>
              <a:t> </a:t>
            </a:r>
            <a:endParaRPr lang="en-US" sz="2200" b="1" dirty="0">
              <a:solidFill>
                <a:schemeClr val="accent1"/>
              </a:solidFill>
            </a:endParaRPr>
          </a:p>
          <a:p>
            <a:pPr fontAlgn="base" hangingPunct="0"/>
            <a:r>
              <a:rPr lang="en-US" sz="2200" dirty="0">
                <a:solidFill>
                  <a:schemeClr val="accent1"/>
                </a:solidFill>
              </a:rPr>
              <a:t>Moldova's Directive-related needs were discussed </a:t>
            </a:r>
          </a:p>
          <a:p>
            <a:pPr fontAlgn="base" hangingPunct="0"/>
            <a:endParaRPr lang="en-US" sz="2200" b="1" dirty="0">
              <a:solidFill>
                <a:schemeClr val="accent1"/>
              </a:solidFill>
            </a:endParaRPr>
          </a:p>
          <a:p>
            <a:pPr fontAlgn="base" hangingPunct="0"/>
            <a:endParaRPr lang="en-US" sz="2200" b="1" dirty="0">
              <a:solidFill>
                <a:schemeClr val="accent1"/>
              </a:solidFill>
            </a:endParaRPr>
          </a:p>
          <a:p>
            <a:pPr marL="0" indent="0" fontAlgn="base" hangingPunct="0">
              <a:buNone/>
            </a:pPr>
            <a:r>
              <a:rPr lang="en-US" sz="2200" b="1" dirty="0">
                <a:solidFill>
                  <a:srgbClr val="00B050"/>
                </a:solidFill>
              </a:rPr>
              <a:t>Dniester reservoir inflow forecasting</a:t>
            </a:r>
          </a:p>
          <a:p>
            <a:pPr fontAlgn="base" hangingPunct="0"/>
            <a:r>
              <a:rPr lang="en-US" sz="2200" dirty="0">
                <a:solidFill>
                  <a:schemeClr val="accent1"/>
                </a:solidFill>
              </a:rPr>
              <a:t>Consultations were held with Ukrhydromet and preliminary terms of reference </a:t>
            </a:r>
            <a:r>
              <a:rPr lang="en-US" sz="2200" dirty="0" smtClean="0">
                <a:solidFill>
                  <a:schemeClr val="accent1"/>
                </a:solidFill>
              </a:rPr>
              <a:t>were developed </a:t>
            </a:r>
            <a:r>
              <a:rPr lang="en-US" sz="2200" dirty="0">
                <a:solidFill>
                  <a:schemeClr val="accent1"/>
                </a:solidFill>
              </a:rPr>
              <a:t>for improving the Dniester reservoir inflow forecasting system</a:t>
            </a:r>
          </a:p>
          <a:p>
            <a:pPr marL="0" indent="0" fontAlgn="base" hangingPunct="0">
              <a:buNone/>
            </a:pPr>
            <a:endParaRPr lang="en-US" sz="2200" b="1" dirty="0">
              <a:solidFill>
                <a:schemeClr val="accent1"/>
              </a:solidFill>
            </a:endParaRPr>
          </a:p>
        </p:txBody>
      </p:sp>
    </p:spTree>
    <p:extLst>
      <p:ext uri="{BB962C8B-B14F-4D97-AF65-F5344CB8AC3E}">
        <p14:creationId xmlns:p14="http://schemas.microsoft.com/office/powerpoint/2010/main" val="2525508172"/>
      </p:ext>
    </p:extLst>
  </p:cSld>
  <p:clrMapOvr>
    <a:masterClrMapping/>
  </p:clrMapOvr>
  <p:transition spd="slow">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7"/>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6516217" y="3126702"/>
            <a:ext cx="2627784" cy="3731298"/>
          </a:xfrm>
          <a:prstGeom prst="rect">
            <a:avLst/>
          </a:prstGeom>
        </p:spPr>
      </p:pic>
      <p:sp>
        <p:nvSpPr>
          <p:cNvPr id="2" name="Заголовок 1"/>
          <p:cNvSpPr>
            <a:spLocks noGrp="1"/>
          </p:cNvSpPr>
          <p:nvPr>
            <p:ph type="title"/>
          </p:nvPr>
        </p:nvSpPr>
        <p:spPr>
          <a:xfrm>
            <a:off x="740738" y="-27384"/>
            <a:ext cx="8077200" cy="720080"/>
          </a:xfrm>
        </p:spPr>
        <p:txBody>
          <a:bodyPr>
            <a:normAutofit/>
          </a:bodyPr>
          <a:lstStyle/>
          <a:p>
            <a:pPr algn="ctr"/>
            <a:r>
              <a:rPr lang="en-US" sz="4000" b="1" dirty="0">
                <a:solidFill>
                  <a:srgbClr val="00B050"/>
                </a:solidFill>
              </a:rPr>
              <a:t>Demo Projects</a:t>
            </a:r>
            <a:endParaRPr lang="en-US" sz="4000" dirty="0">
              <a:solidFill>
                <a:srgbClr val="00B050"/>
              </a:solidFill>
              <a:cs typeface="Arial" pitchFamily="34" charset="0"/>
            </a:endParaRPr>
          </a:p>
        </p:txBody>
      </p:sp>
      <p:sp>
        <p:nvSpPr>
          <p:cNvPr id="8" name="AutoShape 6" descr="Displaying MAP_Risk_1%.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8" descr="Displaying MAP_Risk_1%.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10" descr="Displaying MAP_Risk_1%.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Content Placeholder 2"/>
          <p:cNvSpPr>
            <a:spLocks noGrp="1"/>
          </p:cNvSpPr>
          <p:nvPr>
            <p:ph idx="1"/>
          </p:nvPr>
        </p:nvSpPr>
        <p:spPr>
          <a:xfrm>
            <a:off x="695055" y="764704"/>
            <a:ext cx="8269433" cy="5760639"/>
          </a:xfrm>
        </p:spPr>
        <p:txBody>
          <a:bodyPr>
            <a:noAutofit/>
          </a:bodyPr>
          <a:lstStyle/>
          <a:p>
            <a:pPr fontAlgn="base" hangingPunct="0">
              <a:buNone/>
            </a:pPr>
            <a:r>
              <a:rPr lang="en-US" sz="2400" b="1" dirty="0">
                <a:solidFill>
                  <a:srgbClr val="00B050"/>
                </a:solidFill>
              </a:rPr>
              <a:t>1) Ecological restoration of Yagorlyk</a:t>
            </a:r>
            <a:endParaRPr lang="en-US" sz="2200" dirty="0">
              <a:solidFill>
                <a:schemeClr val="accent1"/>
              </a:solidFill>
            </a:endParaRPr>
          </a:p>
          <a:p>
            <a:pPr fontAlgn="base" hangingPunct="0"/>
            <a:r>
              <a:rPr lang="en-US" sz="2200" dirty="0">
                <a:solidFill>
                  <a:schemeClr val="accent1"/>
                </a:solidFill>
              </a:rPr>
              <a:t>Overall river restoration stages were analysed</a:t>
            </a:r>
          </a:p>
          <a:p>
            <a:pPr fontAlgn="base" hangingPunct="0"/>
            <a:r>
              <a:rPr lang="en-US" sz="2200" dirty="0">
                <a:solidFill>
                  <a:schemeClr val="accent1"/>
                </a:solidFill>
              </a:rPr>
              <a:t>The first meeting was held, with preliminary developments on Yagorlyk presented as part of the TDA</a:t>
            </a:r>
          </a:p>
          <a:p>
            <a:pPr fontAlgn="base" hangingPunct="0"/>
            <a:r>
              <a:rPr lang="en-US" sz="2200" dirty="0">
                <a:solidFill>
                  <a:schemeClr val="accent1"/>
                </a:solidFill>
              </a:rPr>
              <a:t>Further steps, by the end of 2018:</a:t>
            </a:r>
          </a:p>
          <a:p>
            <a:pPr lvl="1" fontAlgn="base" hangingPunct="0"/>
            <a:r>
              <a:rPr lang="en-US" sz="2000" dirty="0">
                <a:solidFill>
                  <a:schemeClr val="accent1"/>
                </a:solidFill>
              </a:rPr>
              <a:t>General field study of the basin</a:t>
            </a:r>
          </a:p>
          <a:p>
            <a:pPr lvl="1" fontAlgn="base" hangingPunct="0"/>
            <a:r>
              <a:rPr lang="en-US" sz="2000" dirty="0">
                <a:solidFill>
                  <a:schemeClr val="accent1"/>
                </a:solidFill>
              </a:rPr>
              <a:t>selection of a section for renaturalisation jointly with the </a:t>
            </a:r>
          </a:p>
          <a:p>
            <a:pPr marL="457200" lvl="1" indent="0" fontAlgn="base" hangingPunct="0">
              <a:buNone/>
            </a:pPr>
            <a:r>
              <a:rPr lang="en-US" sz="2000" dirty="0">
                <a:solidFill>
                  <a:schemeClr val="accent1"/>
                </a:solidFill>
              </a:rPr>
              <a:t>stakeholders</a:t>
            </a:r>
          </a:p>
          <a:p>
            <a:pPr lvl="1" fontAlgn="base" hangingPunct="0"/>
            <a:r>
              <a:rPr lang="en-US" sz="2000" dirty="0">
                <a:solidFill>
                  <a:schemeClr val="accent1"/>
                </a:solidFill>
              </a:rPr>
              <a:t>more detailed analysis of the selected section </a:t>
            </a:r>
          </a:p>
          <a:p>
            <a:pPr lvl="1" fontAlgn="base" hangingPunct="0">
              <a:buNone/>
            </a:pPr>
            <a:r>
              <a:rPr lang="en-US" sz="2000" dirty="0">
                <a:solidFill>
                  <a:schemeClr val="accent1"/>
                </a:solidFill>
              </a:rPr>
              <a:t>(Tentatively -  </a:t>
            </a:r>
            <a:r>
              <a:rPr lang="en-US" sz="2000" dirty="0">
                <a:solidFill>
                  <a:srgbClr val="FF0000"/>
                </a:solidFill>
              </a:rPr>
              <a:t>lower reaches of Yagorlyk</a:t>
            </a:r>
            <a:r>
              <a:rPr lang="en-US" sz="2000" dirty="0">
                <a:solidFill>
                  <a:srgbClr val="0070C0"/>
                </a:solidFill>
              </a:rPr>
              <a:t>, including </a:t>
            </a:r>
          </a:p>
          <a:p>
            <a:pPr lvl="1" fontAlgn="base" hangingPunct="0">
              <a:buNone/>
            </a:pPr>
            <a:r>
              <a:rPr lang="en-US" sz="2000" dirty="0">
                <a:solidFill>
                  <a:srgbClr val="0070C0"/>
                </a:solidFill>
              </a:rPr>
              <a:t>a section bordering with Moldova (</a:t>
            </a:r>
          </a:p>
          <a:p>
            <a:pPr lvl="1" fontAlgn="base" hangingPunct="0">
              <a:buNone/>
            </a:pPr>
            <a:r>
              <a:rPr lang="en-US" sz="2000" dirty="0">
                <a:solidFill>
                  <a:srgbClr val="0070C0"/>
                </a:solidFill>
              </a:rPr>
              <a:t>Transdniestria).</a:t>
            </a:r>
          </a:p>
          <a:p>
            <a:pPr marL="0" lvl="1" indent="-742950" fontAlgn="base" hangingPunct="0">
              <a:spcBef>
                <a:spcPts val="0"/>
              </a:spcBef>
              <a:buNone/>
            </a:pPr>
            <a:r>
              <a:rPr lang="en-US" sz="2400" b="1" dirty="0">
                <a:solidFill>
                  <a:srgbClr val="00B050"/>
                </a:solidFill>
              </a:rPr>
              <a:t>2) Knowledge improvement, improvement of</a:t>
            </a:r>
          </a:p>
          <a:p>
            <a:pPr marL="0" lvl="1" indent="-742950" fontAlgn="base" hangingPunct="0">
              <a:spcBef>
                <a:spcPts val="0"/>
              </a:spcBef>
              <a:buNone/>
            </a:pPr>
            <a:r>
              <a:rPr lang="en-US" sz="2400" b="1" dirty="0">
                <a:solidFill>
                  <a:srgbClr val="00B050"/>
                </a:solidFill>
              </a:rPr>
              <a:t> Cooperation and pilot projects on fish </a:t>
            </a:r>
          </a:p>
          <a:p>
            <a:pPr marL="0" lvl="1" indent="-742950" fontAlgn="base" hangingPunct="0">
              <a:spcBef>
                <a:spcPts val="0"/>
              </a:spcBef>
              <a:buNone/>
            </a:pPr>
            <a:r>
              <a:rPr lang="en-US" sz="2400" b="1" dirty="0">
                <a:solidFill>
                  <a:srgbClr val="00B050"/>
                </a:solidFill>
              </a:rPr>
              <a:t>Biodiversity in MD-UKR lower reaches of the Dniester River</a:t>
            </a:r>
          </a:p>
          <a:p>
            <a:pPr lvl="1" fontAlgn="base" hangingPunct="0">
              <a:buNone/>
            </a:pPr>
            <a:endParaRPr lang="en-US" sz="2000" dirty="0">
              <a:solidFill>
                <a:schemeClr val="accent1"/>
              </a:solidFill>
            </a:endParaRPr>
          </a:p>
          <a:p>
            <a:pPr marL="457200" lvl="1" indent="0" fontAlgn="base" hangingPunct="0">
              <a:buNone/>
            </a:pPr>
            <a:endParaRPr lang="en-US" sz="1800" dirty="0">
              <a:solidFill>
                <a:schemeClr val="accent1"/>
              </a:solidFill>
            </a:endParaRPr>
          </a:p>
        </p:txBody>
      </p:sp>
      <p:sp>
        <p:nvSpPr>
          <p:cNvPr id="4" name="Rectangle 3"/>
          <p:cNvSpPr/>
          <p:nvPr/>
        </p:nvSpPr>
        <p:spPr>
          <a:xfrm>
            <a:off x="7236296" y="5589240"/>
            <a:ext cx="720080" cy="43204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97021896"/>
      </p:ext>
    </p:extLst>
  </p:cSld>
  <p:clrMapOvr>
    <a:masterClrMapping/>
  </p:clrMapOvr>
  <p:transition spd="slow">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40738" y="-27384"/>
            <a:ext cx="8077200" cy="1143000"/>
          </a:xfrm>
        </p:spPr>
        <p:txBody>
          <a:bodyPr>
            <a:normAutofit/>
          </a:bodyPr>
          <a:lstStyle/>
          <a:p>
            <a:pPr algn="ctr"/>
            <a:r>
              <a:rPr lang="en-US" sz="3200" b="1" dirty="0">
                <a:solidFill>
                  <a:srgbClr val="00B050"/>
                </a:solidFill>
              </a:rPr>
              <a:t>Awareness Raising</a:t>
            </a:r>
            <a:endParaRPr lang="en-US" sz="2400" dirty="0">
              <a:solidFill>
                <a:srgbClr val="00B050"/>
              </a:solidFill>
              <a:cs typeface="Arial" pitchFamily="34" charset="0"/>
            </a:endParaRPr>
          </a:p>
        </p:txBody>
      </p:sp>
      <p:sp>
        <p:nvSpPr>
          <p:cNvPr id="8" name="AutoShape 6" descr="Displaying MAP_Risk_1%.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8" descr="Displaying MAP_Risk_1%.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10" descr="Displaying MAP_Risk_1%.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Content Placeholder 2"/>
          <p:cNvSpPr>
            <a:spLocks noGrp="1"/>
          </p:cNvSpPr>
          <p:nvPr>
            <p:ph idx="1"/>
          </p:nvPr>
        </p:nvSpPr>
        <p:spPr>
          <a:xfrm>
            <a:off x="695055" y="908720"/>
            <a:ext cx="8269433" cy="2139415"/>
          </a:xfrm>
        </p:spPr>
        <p:txBody>
          <a:bodyPr>
            <a:noAutofit/>
          </a:bodyPr>
          <a:lstStyle/>
          <a:p>
            <a:pPr lvl="0">
              <a:buNone/>
            </a:pPr>
            <a:r>
              <a:rPr lang="en-US" sz="2400" dirty="0">
                <a:solidFill>
                  <a:schemeClr val="accent1"/>
                </a:solidFill>
              </a:rPr>
              <a:t>Dniester Youth Summer School and expeditions along the Dniester (July 2018) – students, school teachers, NGOs and journalists from Moldova (including Transdniestria) and </a:t>
            </a:r>
            <a:r>
              <a:rPr lang="en-US" sz="2400" dirty="0" smtClean="0">
                <a:solidFill>
                  <a:schemeClr val="accent1"/>
                </a:solidFill>
              </a:rPr>
              <a:t>Ukraine</a:t>
            </a:r>
            <a:endParaRPr lang="en-US" sz="2400" dirty="0">
              <a:solidFill>
                <a:schemeClr val="accent1"/>
              </a:solidFill>
            </a:endParaRPr>
          </a:p>
        </p:txBody>
      </p:sp>
      <p:pic>
        <p:nvPicPr>
          <p:cNvPr id="4098" name="Picture 2" descr="Image may contain: one or more people, outdoor, nature and wate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12776" y="3717032"/>
            <a:ext cx="4733640" cy="314096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mage may contain: 7 people, people smiling, people sitting and outdoo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220072" y="2348880"/>
            <a:ext cx="3779912" cy="250812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No automatic alt text available."/>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616624" y="4920381"/>
            <a:ext cx="3203848" cy="1922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9522017"/>
      </p:ext>
    </p:extLst>
  </p:cSld>
  <p:clrMapOvr>
    <a:masterClrMapping/>
  </p:clrMapOvr>
  <p:transition spd="slow">
    <p:wipe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6" descr="Displaying MAP_Risk_1%.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8" descr="Displaying MAP_Risk_1%.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10" descr="Displaying MAP_Risk_1%.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7" name="Content Placeholder 2"/>
          <p:cNvSpPr>
            <a:spLocks noGrp="1"/>
          </p:cNvSpPr>
          <p:nvPr>
            <p:ph idx="1"/>
          </p:nvPr>
        </p:nvSpPr>
        <p:spPr>
          <a:xfrm>
            <a:off x="695056" y="260647"/>
            <a:ext cx="7909392" cy="1008113"/>
          </a:xfrm>
        </p:spPr>
        <p:txBody>
          <a:bodyPr>
            <a:noAutofit/>
          </a:bodyPr>
          <a:lstStyle/>
          <a:p>
            <a:pPr fontAlgn="base" hangingPunct="0">
              <a:buNone/>
            </a:pPr>
            <a:r>
              <a:rPr lang="en-US" sz="2400" dirty="0">
                <a:solidFill>
                  <a:schemeClr val="accent1"/>
                </a:solidFill>
              </a:rPr>
              <a:t>Contest “Colours of the Dniester”: (by 2017 and 2018)</a:t>
            </a:r>
          </a:p>
        </p:txBody>
      </p:sp>
      <p:pic>
        <p:nvPicPr>
          <p:cNvPr id="1027" name="Picture 3"/>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55576" y="1340768"/>
            <a:ext cx="2380809" cy="2966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4" descr="U:\CD\00. POL-MIL-ENV\A.Plotnykova\Dniester\GEF_Dniester\awareness\Dniester Day\photos\9.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436096" y="4005064"/>
            <a:ext cx="3564396" cy="2376264"/>
          </a:xfrm>
          <a:prstGeom prst="rect">
            <a:avLst/>
          </a:prstGeom>
          <a:noFill/>
          <a:extLst>
            <a:ext uri="{909E8E84-426E-40DD-AFC4-6F175D3DCCD1}">
              <a14:hiddenFill xmlns:a14="http://schemas.microsoft.com/office/drawing/2010/main">
                <a:solidFill>
                  <a:srgbClr val="FFFFFF"/>
                </a:solidFill>
              </a14:hiddenFill>
            </a:ext>
          </a:extLst>
        </p:spPr>
      </p:pic>
      <p:pic>
        <p:nvPicPr>
          <p:cNvPr id="3073"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5856" y="2420888"/>
            <a:ext cx="2105025" cy="3038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36096" y="908720"/>
            <a:ext cx="3562350" cy="2657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76936952"/>
      </p:ext>
    </p:extLst>
  </p:cSld>
  <p:clrMapOvr>
    <a:masterClrMapping/>
  </p:clrMapOvr>
  <p:transition spd="slow">
    <p:wipe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txBox="1">
            <a:spLocks/>
          </p:cNvSpPr>
          <p:nvPr/>
        </p:nvSpPr>
        <p:spPr>
          <a:xfrm>
            <a:off x="683568" y="332656"/>
            <a:ext cx="4284984" cy="504056"/>
          </a:xfrm>
          <a:prstGeom prst="rect">
            <a:avLst/>
          </a:prstGeom>
        </p:spPr>
        <p:txBody>
          <a:bodyPr vert="horz" lIns="91440" tIns="45720" rIns="91440" bIns="45720" rtlCol="0" anchor="ctr">
            <a:noAutofit/>
          </a:bodyPr>
          <a:lstStyle>
            <a:lvl1pPr algn="l" defTabSz="914400" rtl="0" eaLnBrk="1" latinLnBrk="0" hangingPunct="1">
              <a:spcBef>
                <a:spcPct val="0"/>
              </a:spcBef>
              <a:buNone/>
              <a:defRPr kumimoji="0" lang="nl-NL" sz="4400" kern="1200">
                <a:solidFill>
                  <a:schemeClr val="tx1"/>
                </a:solidFill>
                <a:latin typeface="+mj-lt"/>
                <a:ea typeface="+mj-ea"/>
                <a:cs typeface="+mj-cs"/>
              </a:defRPr>
            </a:lvl1pPr>
          </a:lstStyle>
          <a:p>
            <a:endParaRPr lang="en-US" sz="3600" b="1" spc="-100" dirty="0">
              <a:solidFill>
                <a:srgbClr val="00B050"/>
              </a:solidFill>
              <a:latin typeface="+mn-lt"/>
            </a:endParaRPr>
          </a:p>
          <a:p>
            <a:pPr lvl="0"/>
            <a:endParaRPr lang="en-US" sz="3600" b="1" spc="-100" dirty="0">
              <a:solidFill>
                <a:srgbClr val="00B050"/>
              </a:solidFill>
              <a:latin typeface="+mn-lt"/>
            </a:endParaRPr>
          </a:p>
          <a:p>
            <a:pPr lvl="0"/>
            <a:r>
              <a:rPr lang="en-US" sz="3600" b="1" spc="-100" dirty="0">
                <a:solidFill>
                  <a:srgbClr val="00B050"/>
                </a:solidFill>
                <a:latin typeface="+mn-lt"/>
              </a:rPr>
              <a:t>Dniester Day</a:t>
            </a:r>
          </a:p>
          <a:p>
            <a:endParaRPr lang="en-US" sz="3600" b="1" spc="-100" dirty="0">
              <a:solidFill>
                <a:srgbClr val="00B050"/>
              </a:solidFill>
              <a:latin typeface="+mn-lt"/>
            </a:endParaRPr>
          </a:p>
        </p:txBody>
      </p:sp>
      <p:pic>
        <p:nvPicPr>
          <p:cNvPr id="6" name="Picture 5" descr="C:\Users\Owner\Downloads\IMG_5478.jpeg"/>
          <p:cNvPicPr/>
          <p:nvPr/>
        </p:nvPicPr>
        <p:blipFill>
          <a:blip r:embed="rId2" cstate="print"/>
          <a:srcRect/>
          <a:stretch>
            <a:fillRect/>
          </a:stretch>
        </p:blipFill>
        <p:spPr bwMode="auto">
          <a:xfrm>
            <a:off x="251520" y="1556792"/>
            <a:ext cx="3096344" cy="2232248"/>
          </a:xfrm>
          <a:prstGeom prst="rect">
            <a:avLst/>
          </a:prstGeom>
          <a:noFill/>
          <a:ln w="9525">
            <a:noFill/>
            <a:miter lim="800000"/>
            <a:headEnd/>
            <a:tailEnd/>
          </a:ln>
        </p:spPr>
      </p:pic>
      <p:pic>
        <p:nvPicPr>
          <p:cNvPr id="7" name="Picture 6" descr="No automatic alt text available."/>
          <p:cNvPicPr/>
          <p:nvPr/>
        </p:nvPicPr>
        <p:blipFill>
          <a:blip r:embed="rId3" cstate="print"/>
          <a:srcRect/>
          <a:stretch>
            <a:fillRect/>
          </a:stretch>
        </p:blipFill>
        <p:spPr bwMode="auto">
          <a:xfrm>
            <a:off x="6156176" y="764704"/>
            <a:ext cx="2530415" cy="1897811"/>
          </a:xfrm>
          <a:prstGeom prst="rect">
            <a:avLst/>
          </a:prstGeom>
          <a:noFill/>
          <a:ln w="9525">
            <a:noFill/>
            <a:miter lim="800000"/>
            <a:headEnd/>
            <a:tailEnd/>
          </a:ln>
        </p:spPr>
      </p:pic>
      <p:pic>
        <p:nvPicPr>
          <p:cNvPr id="9" name="Picture 8" descr="Image may contain: outdoor"/>
          <p:cNvPicPr/>
          <p:nvPr/>
        </p:nvPicPr>
        <p:blipFill>
          <a:blip r:embed="rId4" cstate="print"/>
          <a:srcRect/>
          <a:stretch>
            <a:fillRect/>
          </a:stretch>
        </p:blipFill>
        <p:spPr bwMode="auto">
          <a:xfrm>
            <a:off x="6588224" y="2852936"/>
            <a:ext cx="2382387" cy="1368151"/>
          </a:xfrm>
          <a:prstGeom prst="rect">
            <a:avLst/>
          </a:prstGeom>
          <a:noFill/>
          <a:ln w="9525">
            <a:noFill/>
            <a:miter lim="800000"/>
            <a:headEnd/>
            <a:tailEnd/>
          </a:ln>
        </p:spPr>
      </p:pic>
      <p:pic>
        <p:nvPicPr>
          <p:cNvPr id="10" name="Picture 9" descr="Image may contain: 2 people, child, shoes, outdoor, water and nature"/>
          <p:cNvPicPr/>
          <p:nvPr/>
        </p:nvPicPr>
        <p:blipFill>
          <a:blip r:embed="rId5" cstate="print"/>
          <a:srcRect/>
          <a:stretch>
            <a:fillRect/>
          </a:stretch>
        </p:blipFill>
        <p:spPr bwMode="auto">
          <a:xfrm>
            <a:off x="395536" y="4005064"/>
            <a:ext cx="3052162" cy="2035834"/>
          </a:xfrm>
          <a:prstGeom prst="rect">
            <a:avLst/>
          </a:prstGeom>
          <a:noFill/>
          <a:ln w="9525">
            <a:noFill/>
            <a:miter lim="800000"/>
            <a:headEnd/>
            <a:tailEnd/>
          </a:ln>
        </p:spPr>
      </p:pic>
      <p:sp>
        <p:nvSpPr>
          <p:cNvPr id="11" name="Rectangle 10"/>
          <p:cNvSpPr/>
          <p:nvPr/>
        </p:nvSpPr>
        <p:spPr>
          <a:xfrm rot="10800000" flipV="1">
            <a:off x="5651211" y="5982772"/>
            <a:ext cx="3103159" cy="523220"/>
          </a:xfrm>
          <a:prstGeom prst="rect">
            <a:avLst/>
          </a:prstGeom>
        </p:spPr>
        <p:txBody>
          <a:bodyPr wrap="square">
            <a:spAutoFit/>
          </a:bodyPr>
          <a:lstStyle/>
          <a:p>
            <a:r>
              <a:rPr lang="en-US" sz="2800" b="1" spc="-100" dirty="0">
                <a:solidFill>
                  <a:srgbClr val="00B050"/>
                </a:solidFill>
              </a:rPr>
              <a:t>In 2019+ - in July? </a:t>
            </a:r>
            <a:endParaRPr lang="en-US" sz="2800" dirty="0"/>
          </a:p>
        </p:txBody>
      </p:sp>
      <p:pic>
        <p:nvPicPr>
          <p:cNvPr id="12" name="Picture 11" descr="Image may contain: one or more people, outdoor and nature"/>
          <p:cNvPicPr/>
          <p:nvPr/>
        </p:nvPicPr>
        <p:blipFill>
          <a:blip r:embed="rId6" cstate="print"/>
          <a:srcRect/>
          <a:stretch>
            <a:fillRect/>
          </a:stretch>
        </p:blipFill>
        <p:spPr bwMode="auto">
          <a:xfrm>
            <a:off x="3779912" y="2132856"/>
            <a:ext cx="2289122" cy="1526876"/>
          </a:xfrm>
          <a:prstGeom prst="rect">
            <a:avLst/>
          </a:prstGeom>
          <a:noFill/>
          <a:ln w="9525">
            <a:noFill/>
            <a:miter lim="800000"/>
            <a:headEnd/>
            <a:tailEnd/>
          </a:ln>
        </p:spPr>
      </p:pic>
      <p:pic>
        <p:nvPicPr>
          <p:cNvPr id="13" name="Picture 12" descr="Image may contain: 25 people, people smiling, people sitting"/>
          <p:cNvPicPr/>
          <p:nvPr/>
        </p:nvPicPr>
        <p:blipFill>
          <a:blip r:embed="rId7" cstate="print"/>
          <a:srcRect/>
          <a:stretch>
            <a:fillRect/>
          </a:stretch>
        </p:blipFill>
        <p:spPr bwMode="auto">
          <a:xfrm>
            <a:off x="4355976" y="4293096"/>
            <a:ext cx="2664176" cy="1777042"/>
          </a:xfrm>
          <a:prstGeom prst="rect">
            <a:avLst/>
          </a:prstGeom>
          <a:noFill/>
          <a:ln w="9525">
            <a:noFill/>
            <a:miter lim="800000"/>
            <a:headEnd/>
            <a:tailEnd/>
          </a:ln>
        </p:spPr>
      </p:pic>
    </p:spTree>
    <p:extLst>
      <p:ext uri="{BB962C8B-B14F-4D97-AF65-F5344CB8AC3E}">
        <p14:creationId xmlns:p14="http://schemas.microsoft.com/office/powerpoint/2010/main" val="32662857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27584" y="24867"/>
            <a:ext cx="8005192" cy="739837"/>
          </a:xfrm>
        </p:spPr>
        <p:txBody>
          <a:bodyPr>
            <a:normAutofit fontScale="90000"/>
          </a:bodyPr>
          <a:lstStyle/>
          <a:p>
            <a:r>
              <a:rPr lang="en-US" sz="3600" dirty="0">
                <a:solidFill>
                  <a:srgbClr val="00B050"/>
                </a:solidFill>
                <a:latin typeface="+mn-lt"/>
              </a:rPr>
              <a:t>Project Meetings </a:t>
            </a:r>
            <a:r>
              <a:rPr lang="en-US" sz="2800" dirty="0">
                <a:solidFill>
                  <a:srgbClr val="00B050"/>
                </a:solidFill>
                <a:latin typeface="+mn-lt"/>
              </a:rPr>
              <a:t>(Dec2017 – Sept2018)</a:t>
            </a:r>
            <a:r>
              <a:rPr lang="en-US" dirty="0"/>
              <a:t> </a:t>
            </a:r>
            <a:endParaRPr lang="en-US" sz="3600" dirty="0">
              <a:solidFill>
                <a:srgbClr val="00B050"/>
              </a:solidFill>
              <a:latin typeface="+mn-lt"/>
            </a:endParaRPr>
          </a:p>
        </p:txBody>
      </p:sp>
      <p:sp>
        <p:nvSpPr>
          <p:cNvPr id="4" name="Content Placeholder 3"/>
          <p:cNvSpPr>
            <a:spLocks noGrp="1"/>
          </p:cNvSpPr>
          <p:nvPr>
            <p:ph idx="1"/>
          </p:nvPr>
        </p:nvSpPr>
        <p:spPr>
          <a:xfrm>
            <a:off x="467544" y="692696"/>
            <a:ext cx="8676456" cy="5976664"/>
          </a:xfrm>
        </p:spPr>
        <p:txBody>
          <a:bodyPr>
            <a:noAutofit/>
          </a:bodyPr>
          <a:lstStyle/>
          <a:p>
            <a:pPr lvl="0">
              <a:buFont typeface="+mj-lt"/>
              <a:buAutoNum type="arabicPeriod"/>
            </a:pPr>
            <a:r>
              <a:rPr lang="en-US" sz="1900" dirty="0">
                <a:solidFill>
                  <a:srgbClr val="002060"/>
                </a:solidFill>
              </a:rPr>
              <a:t>First project kickoff workshop (</a:t>
            </a:r>
            <a:r>
              <a:rPr lang="en-US" sz="1900" i="1" dirty="0">
                <a:solidFill>
                  <a:srgbClr val="002060"/>
                </a:solidFill>
              </a:rPr>
              <a:t>Kiev, 18 December 2017)</a:t>
            </a:r>
            <a:endParaRPr lang="en-US" sz="1900" dirty="0">
              <a:solidFill>
                <a:srgbClr val="002060"/>
              </a:solidFill>
            </a:endParaRPr>
          </a:p>
          <a:p>
            <a:pPr lvl="0">
              <a:buFont typeface="+mj-lt"/>
              <a:buAutoNum type="arabicPeriod"/>
            </a:pPr>
            <a:r>
              <a:rPr lang="en-US" sz="1900" dirty="0">
                <a:solidFill>
                  <a:srgbClr val="002060"/>
                </a:solidFill>
              </a:rPr>
              <a:t>First meeting of the Project Steering Committee (</a:t>
            </a:r>
            <a:r>
              <a:rPr lang="en-US" sz="1900" i="1" dirty="0">
                <a:solidFill>
                  <a:srgbClr val="002060"/>
                </a:solidFill>
              </a:rPr>
              <a:t>Kiev, 18 December 2017)</a:t>
            </a:r>
            <a:endParaRPr lang="en-US" sz="1900" dirty="0">
              <a:solidFill>
                <a:srgbClr val="002060"/>
              </a:solidFill>
            </a:endParaRPr>
          </a:p>
          <a:p>
            <a:pPr lvl="0">
              <a:buFont typeface="+mj-lt"/>
              <a:buAutoNum type="arabicPeriod"/>
            </a:pPr>
            <a:r>
              <a:rPr lang="en-US" sz="1900" dirty="0">
                <a:solidFill>
                  <a:srgbClr val="002060"/>
                </a:solidFill>
              </a:rPr>
              <a:t>First meeting of the TDA Working Group (</a:t>
            </a:r>
            <a:r>
              <a:rPr lang="en-US" sz="1900" i="1" dirty="0">
                <a:solidFill>
                  <a:srgbClr val="002060"/>
                </a:solidFill>
              </a:rPr>
              <a:t>Chisinau, 15 March 2018</a:t>
            </a:r>
            <a:r>
              <a:rPr lang="en-US" sz="1900" dirty="0">
                <a:solidFill>
                  <a:srgbClr val="002060"/>
                </a:solidFill>
              </a:rPr>
              <a:t>)</a:t>
            </a:r>
          </a:p>
          <a:p>
            <a:pPr lvl="0">
              <a:buFont typeface="+mj-lt"/>
              <a:buAutoNum type="arabicPeriod"/>
            </a:pPr>
            <a:r>
              <a:rPr lang="en-US" sz="1900" dirty="0">
                <a:solidFill>
                  <a:srgbClr val="002060"/>
                </a:solidFill>
              </a:rPr>
              <a:t>First meeting of the Working Group on Hydropower in the Dniester Basin (</a:t>
            </a:r>
            <a:r>
              <a:rPr lang="en-US" sz="1900" i="1" dirty="0">
                <a:solidFill>
                  <a:srgbClr val="002060"/>
                </a:solidFill>
              </a:rPr>
              <a:t>Chisinau, 15 March 2018</a:t>
            </a:r>
            <a:r>
              <a:rPr lang="en-US" sz="1900" dirty="0">
                <a:solidFill>
                  <a:srgbClr val="002060"/>
                </a:solidFill>
              </a:rPr>
              <a:t>)</a:t>
            </a:r>
          </a:p>
          <a:p>
            <a:pPr lvl="0">
              <a:buFont typeface="+mj-lt"/>
              <a:buAutoNum type="arabicPeriod"/>
            </a:pPr>
            <a:r>
              <a:rPr lang="en-US" sz="1900" dirty="0">
                <a:solidFill>
                  <a:srgbClr val="002060"/>
                </a:solidFill>
              </a:rPr>
              <a:t>Working meeting of an expert group on analysis of the impact of Dniester HPP reservoirs on the Dniester basin status (</a:t>
            </a:r>
            <a:r>
              <a:rPr lang="en-US" sz="1900" i="1" dirty="0">
                <a:solidFill>
                  <a:srgbClr val="002060"/>
                </a:solidFill>
              </a:rPr>
              <a:t>Kiev, 18-19 June 2018)</a:t>
            </a:r>
            <a:r>
              <a:rPr lang="en-US" dirty="0"/>
              <a:t> </a:t>
            </a:r>
            <a:endParaRPr lang="en-US" sz="1900" dirty="0">
              <a:solidFill>
                <a:srgbClr val="002060"/>
              </a:solidFill>
            </a:endParaRPr>
          </a:p>
          <a:p>
            <a:pPr lvl="0">
              <a:buFont typeface="+mj-lt"/>
              <a:buAutoNum type="arabicPeriod"/>
            </a:pPr>
            <a:r>
              <a:rPr lang="en-US" sz="1900" dirty="0">
                <a:solidFill>
                  <a:srgbClr val="002060"/>
                </a:solidFill>
              </a:rPr>
              <a:t>Kick-off meeting to study the current status of tailing dumps of the Dniester River Basin (</a:t>
            </a:r>
            <a:r>
              <a:rPr lang="en-US" sz="1900" i="1" dirty="0">
                <a:solidFill>
                  <a:srgbClr val="002060"/>
                </a:solidFill>
              </a:rPr>
              <a:t>Ivano-Frankovsk, Ukraine, 2 July 2018)</a:t>
            </a:r>
            <a:endParaRPr lang="en-US" sz="1900" dirty="0">
              <a:solidFill>
                <a:srgbClr val="002060"/>
              </a:solidFill>
            </a:endParaRPr>
          </a:p>
          <a:p>
            <a:pPr lvl="0">
              <a:buFont typeface="+mj-lt"/>
              <a:buAutoNum type="arabicPeriod"/>
            </a:pPr>
            <a:r>
              <a:rPr lang="en-US" sz="1900" dirty="0">
                <a:solidFill>
                  <a:srgbClr val="002060"/>
                </a:solidFill>
              </a:rPr>
              <a:t>Meeting of experts on development of TDA / elements of the joint Dniester RBMP (Kiev, 26 July 2018)</a:t>
            </a:r>
          </a:p>
          <a:p>
            <a:pPr lvl="0">
              <a:buFont typeface="+mj-lt"/>
              <a:buAutoNum type="arabicPeriod"/>
            </a:pPr>
            <a:r>
              <a:rPr lang="en-US" sz="1900" dirty="0">
                <a:solidFill>
                  <a:srgbClr val="002060"/>
                </a:solidFill>
              </a:rPr>
              <a:t>River restoration meeting (demo project, </a:t>
            </a:r>
            <a:r>
              <a:rPr lang="en-US" sz="1900" i="1" dirty="0">
                <a:solidFill>
                  <a:srgbClr val="002060"/>
                </a:solidFill>
              </a:rPr>
              <a:t>Kiev, 13 September 2018</a:t>
            </a:r>
            <a:r>
              <a:rPr lang="en-US" sz="1900" dirty="0">
                <a:solidFill>
                  <a:srgbClr val="002060"/>
                </a:solidFill>
              </a:rPr>
              <a:t>)</a:t>
            </a:r>
          </a:p>
          <a:p>
            <a:pPr lvl="0">
              <a:buFont typeface="+mj-lt"/>
              <a:buAutoNum type="arabicPeriod"/>
            </a:pPr>
            <a:r>
              <a:rPr lang="en-US" sz="1900" dirty="0">
                <a:solidFill>
                  <a:srgbClr val="002060"/>
                </a:solidFill>
              </a:rPr>
              <a:t>Second working meeting of an expert group on analysis of the impact of Dniester HPP reservoirs on the status of the Dniester (</a:t>
            </a:r>
            <a:r>
              <a:rPr lang="en-US" sz="1900" i="1" dirty="0">
                <a:solidFill>
                  <a:srgbClr val="002060"/>
                </a:solidFill>
              </a:rPr>
              <a:t>Chisinau, 15 14 September 2018)</a:t>
            </a:r>
          </a:p>
          <a:p>
            <a:pPr>
              <a:buFont typeface="+mj-lt"/>
              <a:buAutoNum type="arabicPeriod"/>
            </a:pPr>
            <a:r>
              <a:rPr lang="en-US" sz="1900" dirty="0">
                <a:solidFill>
                  <a:srgbClr val="002060"/>
                </a:solidFill>
              </a:rPr>
              <a:t>First meeting of the Commission on Sustainable Use and Protection of the Dniester River Basin </a:t>
            </a:r>
            <a:r>
              <a:rPr lang="en-US" sz="1900" i="1" dirty="0">
                <a:solidFill>
                  <a:srgbClr val="002060"/>
                </a:solidFill>
              </a:rPr>
              <a:t>(Chisinau, 17 September 2018) </a:t>
            </a:r>
          </a:p>
          <a:p>
            <a:pPr lvl="0"/>
            <a:endParaRPr lang="en-US" sz="1900" dirty="0">
              <a:solidFill>
                <a:schemeClr val="accent1">
                  <a:lumMod val="75000"/>
                </a:schemeClr>
              </a:solidFill>
            </a:endParaRPr>
          </a:p>
          <a:p>
            <a:pPr lvl="0"/>
            <a:endParaRPr lang="en-US" sz="1900" dirty="0">
              <a:solidFill>
                <a:schemeClr val="tx2"/>
              </a:solidFill>
            </a:endParaRPr>
          </a:p>
          <a:p>
            <a:endParaRPr lang="en-US" sz="1900" dirty="0">
              <a:solidFill>
                <a:schemeClr val="tx2"/>
              </a:solidFill>
            </a:endParaRPr>
          </a:p>
        </p:txBody>
      </p:sp>
    </p:spTree>
    <p:extLst>
      <p:ext uri="{BB962C8B-B14F-4D97-AF65-F5344CB8AC3E}">
        <p14:creationId xmlns:p14="http://schemas.microsoft.com/office/powerpoint/2010/main" val="1001160359"/>
      </p:ext>
    </p:extLst>
  </p:cSld>
  <p:clrMapOvr>
    <a:masterClrMapping/>
  </p:clrMapOvr>
  <p:transition spd="slow">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188640"/>
            <a:ext cx="8077200" cy="764704"/>
          </a:xfrm>
        </p:spPr>
        <p:txBody>
          <a:bodyPr>
            <a:normAutofit/>
          </a:bodyPr>
          <a:lstStyle/>
          <a:p>
            <a:r>
              <a:rPr lang="en-US" dirty="0">
                <a:solidFill>
                  <a:srgbClr val="00B050"/>
                </a:solidFill>
              </a:rPr>
              <a:t>Structure of Project+</a:t>
            </a:r>
          </a:p>
        </p:txBody>
      </p:sp>
      <p:sp>
        <p:nvSpPr>
          <p:cNvPr id="3" name="Content Placeholder 2"/>
          <p:cNvSpPr>
            <a:spLocks noGrp="1"/>
          </p:cNvSpPr>
          <p:nvPr>
            <p:ph idx="1"/>
          </p:nvPr>
        </p:nvSpPr>
        <p:spPr>
          <a:xfrm>
            <a:off x="611560" y="1124744"/>
            <a:ext cx="8280920" cy="5544616"/>
          </a:xfrm>
        </p:spPr>
        <p:txBody>
          <a:bodyPr>
            <a:normAutofit/>
          </a:bodyPr>
          <a:lstStyle/>
          <a:p>
            <a:pPr>
              <a:buNone/>
            </a:pPr>
            <a:r>
              <a:rPr lang="en-US" sz="2800" dirty="0">
                <a:solidFill>
                  <a:schemeClr val="accent1">
                    <a:lumMod val="75000"/>
                  </a:schemeClr>
                </a:solidFill>
              </a:rPr>
              <a:t>3 Components</a:t>
            </a:r>
          </a:p>
          <a:p>
            <a:pPr marL="457200" indent="-457200">
              <a:buAutoNum type="arabicPeriod"/>
            </a:pPr>
            <a:r>
              <a:rPr lang="en-US" sz="2800" dirty="0">
                <a:solidFill>
                  <a:schemeClr val="accent1">
                    <a:lumMod val="75000"/>
                  </a:schemeClr>
                </a:solidFill>
              </a:rPr>
              <a:t>TDA (diagnosis), Black Sea, </a:t>
            </a:r>
            <a:r>
              <a:rPr lang="en-US" sz="2800" dirty="0" smtClean="0">
                <a:solidFill>
                  <a:schemeClr val="accent1">
                    <a:lumMod val="75000"/>
                  </a:schemeClr>
                </a:solidFill>
              </a:rPr>
              <a:t>nutrients, </a:t>
            </a:r>
            <a:r>
              <a:rPr lang="en-US" sz="2800" dirty="0">
                <a:solidFill>
                  <a:schemeClr val="accent1">
                    <a:lumMod val="75000"/>
                  </a:schemeClr>
                </a:solidFill>
              </a:rPr>
              <a:t>water balance, climate change </a:t>
            </a:r>
          </a:p>
          <a:p>
            <a:pPr marL="457200" indent="-457200">
              <a:buAutoNum type="arabicPeriod"/>
            </a:pPr>
            <a:r>
              <a:rPr lang="en-US" sz="2800" dirty="0">
                <a:solidFill>
                  <a:schemeClr val="accent1">
                    <a:lumMod val="75000"/>
                  </a:schemeClr>
                </a:solidFill>
              </a:rPr>
              <a:t>SAP, bilateral groups and basin councils, twinning, and hydropower (water distribution)</a:t>
            </a:r>
          </a:p>
          <a:p>
            <a:pPr marL="457200" indent="-457200">
              <a:buAutoNum type="arabicPeriod"/>
            </a:pPr>
            <a:r>
              <a:rPr lang="en-US" sz="2800" dirty="0">
                <a:solidFill>
                  <a:schemeClr val="accent1">
                    <a:lumMod val="75000"/>
                  </a:schemeClr>
                </a:solidFill>
              </a:rPr>
              <a:t>Monitoring, data exchange, floods, demo projects, awareness raising </a:t>
            </a:r>
          </a:p>
          <a:p>
            <a:pPr marL="457200" indent="-457200">
              <a:buAutoNum type="arabicPeriod"/>
            </a:pPr>
            <a:endParaRPr lang="en-US" sz="2800" dirty="0">
              <a:solidFill>
                <a:schemeClr val="accent1">
                  <a:lumMod val="75000"/>
                </a:schemeClr>
              </a:solidFill>
            </a:endParaRPr>
          </a:p>
          <a:p>
            <a:pPr marL="0" indent="0">
              <a:buNone/>
            </a:pPr>
            <a:r>
              <a:rPr lang="en-US" sz="2800" b="1" dirty="0">
                <a:solidFill>
                  <a:schemeClr val="accent1">
                    <a:lumMod val="75000"/>
                  </a:schemeClr>
                </a:solidFill>
              </a:rPr>
              <a:t>Project duration – 3 years</a:t>
            </a:r>
            <a:r>
              <a:rPr lang="en-US" dirty="0"/>
              <a:t> </a:t>
            </a:r>
            <a:endParaRPr lang="en-US" sz="2800" b="1" dirty="0">
              <a:solidFill>
                <a:schemeClr val="accent1">
                  <a:lumMod val="75000"/>
                </a:schemeClr>
              </a:solidFill>
            </a:endParaRPr>
          </a:p>
          <a:p>
            <a:pPr marL="0" lvl="0" indent="0">
              <a:buNone/>
            </a:pPr>
            <a:r>
              <a:rPr lang="en-US" sz="2800" b="1" dirty="0">
                <a:solidFill>
                  <a:schemeClr val="accent1">
                    <a:lumMod val="75000"/>
                  </a:schemeClr>
                </a:solidFill>
              </a:rPr>
              <a:t>Actual project start –  November 2017. </a:t>
            </a:r>
          </a:p>
          <a:p>
            <a:pPr marL="457200" indent="-457200">
              <a:buAutoNum type="arabicPeriod"/>
            </a:pPr>
            <a:endParaRPr lang="en-US" sz="2800" dirty="0">
              <a:solidFill>
                <a:schemeClr val="accent1">
                  <a:lumMod val="75000"/>
                </a:schemeClr>
              </a:solidFill>
            </a:endParaRPr>
          </a:p>
          <a:p>
            <a:pPr marL="457200" indent="-457200">
              <a:buNone/>
            </a:pPr>
            <a:endParaRPr lang="en-US" sz="2800" dirty="0">
              <a:solidFill>
                <a:schemeClr val="accent1">
                  <a:lumMod val="75000"/>
                </a:schemeClr>
              </a:solidFill>
            </a:endParaRPr>
          </a:p>
        </p:txBody>
      </p:sp>
    </p:spTree>
  </p:cSld>
  <p:clrMapOvr>
    <a:masterClrMapping/>
  </p:clrMapOvr>
  <p:transition spd="slow">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55576" y="24867"/>
            <a:ext cx="8077200" cy="955861"/>
          </a:xfrm>
        </p:spPr>
        <p:txBody>
          <a:bodyPr>
            <a:normAutofit/>
          </a:bodyPr>
          <a:lstStyle/>
          <a:p>
            <a:r>
              <a:rPr lang="en-US" sz="3600" dirty="0">
                <a:solidFill>
                  <a:srgbClr val="00B050"/>
                </a:solidFill>
                <a:latin typeface="+mn-lt"/>
              </a:rPr>
              <a:t>Project Meetings </a:t>
            </a:r>
            <a:r>
              <a:rPr lang="en-US" sz="2800" dirty="0">
                <a:solidFill>
                  <a:srgbClr val="00B050"/>
                </a:solidFill>
                <a:latin typeface="+mn-lt"/>
              </a:rPr>
              <a:t>(up until the end of 2018)</a:t>
            </a:r>
          </a:p>
        </p:txBody>
      </p:sp>
      <p:sp>
        <p:nvSpPr>
          <p:cNvPr id="4" name="Content Placeholder 3"/>
          <p:cNvSpPr>
            <a:spLocks noGrp="1"/>
          </p:cNvSpPr>
          <p:nvPr>
            <p:ph idx="1"/>
          </p:nvPr>
        </p:nvSpPr>
        <p:spPr>
          <a:xfrm>
            <a:off x="683568" y="1124744"/>
            <a:ext cx="8460432" cy="5733256"/>
          </a:xfrm>
        </p:spPr>
        <p:txBody>
          <a:bodyPr>
            <a:noAutofit/>
          </a:bodyPr>
          <a:lstStyle/>
          <a:p>
            <a:pPr marL="0" indent="0">
              <a:buNone/>
            </a:pPr>
            <a:r>
              <a:rPr lang="en-US" sz="2000" i="1" dirty="0">
                <a:solidFill>
                  <a:srgbClr val="002060"/>
                </a:solidFill>
              </a:rPr>
              <a:t>11. Second meeting on tailing dumps (Kiev, late September – early October 2018) </a:t>
            </a:r>
          </a:p>
          <a:p>
            <a:pPr marL="0" lvl="0" indent="0">
              <a:buNone/>
            </a:pPr>
            <a:r>
              <a:rPr lang="en-US" sz="2000" i="1" dirty="0">
                <a:solidFill>
                  <a:srgbClr val="002060"/>
                </a:solidFill>
              </a:rPr>
              <a:t>12. First meeting of the basin council of the Ukrainian part of the Dniester River (Ivano-Frankovsk, Ukraine, October 2018)</a:t>
            </a:r>
          </a:p>
          <a:p>
            <a:pPr marL="0" lvl="0" indent="0">
              <a:buNone/>
            </a:pPr>
            <a:r>
              <a:rPr lang="en-US" sz="2000" i="1" dirty="0">
                <a:solidFill>
                  <a:srgbClr val="002060"/>
                </a:solidFill>
              </a:rPr>
              <a:t>13. Participation in GEF IW Learn Conference (Morocco, 3-8 November 2018)</a:t>
            </a:r>
          </a:p>
          <a:p>
            <a:pPr marL="0" lvl="0" indent="0">
              <a:buNone/>
            </a:pPr>
            <a:r>
              <a:rPr lang="en-US" sz="2000" i="1" dirty="0">
                <a:solidFill>
                  <a:srgbClr val="002060"/>
                </a:solidFill>
              </a:rPr>
              <a:t>14. Study</a:t>
            </a:r>
            <a:r>
              <a:rPr lang="en-US"/>
              <a:t> </a:t>
            </a:r>
            <a:r>
              <a:rPr lang="en-US" sz="2000" i="1" dirty="0">
                <a:solidFill>
                  <a:srgbClr val="002060"/>
                </a:solidFill>
              </a:rPr>
              <a:t>tour on IWRM and implementation of the Albufeira Convention (Spain – Portugal, 19-23 November 2018)</a:t>
            </a:r>
          </a:p>
          <a:p>
            <a:pPr marL="0" lvl="0" indent="0">
              <a:buNone/>
            </a:pPr>
            <a:r>
              <a:rPr lang="en-US" sz="2000" i="1" dirty="0">
                <a:solidFill>
                  <a:srgbClr val="002060"/>
                </a:solidFill>
              </a:rPr>
              <a:t>15. Second meeting of the Project Steering Committee (Odessa, 18 December 2018)</a:t>
            </a:r>
          </a:p>
          <a:p>
            <a:pPr lvl="0"/>
            <a:endParaRPr lang="en-US" sz="1400" dirty="0">
              <a:solidFill>
                <a:schemeClr val="accent1">
                  <a:lumMod val="75000"/>
                </a:schemeClr>
              </a:solidFill>
            </a:endParaRPr>
          </a:p>
          <a:p>
            <a:pPr lvl="0"/>
            <a:endParaRPr lang="en-US" sz="1200" dirty="0">
              <a:solidFill>
                <a:schemeClr val="tx2"/>
              </a:solidFill>
            </a:endParaRPr>
          </a:p>
          <a:p>
            <a:endParaRPr lang="en-US" sz="1200" dirty="0">
              <a:solidFill>
                <a:schemeClr val="tx2"/>
              </a:solidFill>
            </a:endParaRPr>
          </a:p>
        </p:txBody>
      </p:sp>
    </p:spTree>
    <p:extLst>
      <p:ext uri="{BB962C8B-B14F-4D97-AF65-F5344CB8AC3E}">
        <p14:creationId xmlns:p14="http://schemas.microsoft.com/office/powerpoint/2010/main" val="3677387358"/>
      </p:ext>
    </p:extLst>
  </p:cSld>
  <p:clrMapOvr>
    <a:masterClrMapping/>
  </p:clrMapOvr>
  <p:transition spd="slow">
    <p:wipe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92696"/>
          </a:xfrm>
        </p:spPr>
        <p:txBody>
          <a:bodyPr>
            <a:noAutofit/>
          </a:bodyPr>
          <a:lstStyle/>
          <a:p>
            <a:r>
              <a:rPr lang="en-US" sz="3200" b="1" dirty="0">
                <a:solidFill>
                  <a:srgbClr val="00B050"/>
                </a:solidFill>
                <a:latin typeface="+mn-lt"/>
              </a:rPr>
              <a:t>Regular Consultations </a:t>
            </a:r>
            <a:r>
              <a:rPr lang="en-US" sz="2000" dirty="0">
                <a:solidFill>
                  <a:srgbClr val="00B050"/>
                </a:solidFill>
                <a:latin typeface="+mn-lt"/>
              </a:rPr>
              <a:t>(stakeholder analysis / bulletin)</a:t>
            </a:r>
            <a:r>
              <a:rPr lang="en-US" dirty="0"/>
              <a:t> </a:t>
            </a:r>
            <a:endParaRPr lang="en-US" sz="3600" dirty="0">
              <a:solidFill>
                <a:srgbClr val="00B050"/>
              </a:solidFill>
              <a:latin typeface="+mn-l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66073071"/>
              </p:ext>
            </p:extLst>
          </p:nvPr>
        </p:nvGraphicFramePr>
        <p:xfrm>
          <a:off x="-108519" y="670560"/>
          <a:ext cx="9937104" cy="5913120"/>
        </p:xfrm>
        <a:graphic>
          <a:graphicData uri="http://schemas.openxmlformats.org/drawingml/2006/table">
            <a:tbl>
              <a:tblPr firstRow="1" bandRow="1">
                <a:tableStyleId>{5C22544A-7EE6-4342-B048-85BDC9FD1C3A}</a:tableStyleId>
              </a:tblPr>
              <a:tblGrid>
                <a:gridCol w="2979408">
                  <a:extLst>
                    <a:ext uri="{9D8B030D-6E8A-4147-A177-3AD203B41FA5}">
                      <a16:colId xmlns:a16="http://schemas.microsoft.com/office/drawing/2014/main" xmlns="" val="20000"/>
                    </a:ext>
                  </a:extLst>
                </a:gridCol>
                <a:gridCol w="2266377">
                  <a:extLst>
                    <a:ext uri="{9D8B030D-6E8A-4147-A177-3AD203B41FA5}">
                      <a16:colId xmlns:a16="http://schemas.microsoft.com/office/drawing/2014/main" xmlns="" val="20001"/>
                    </a:ext>
                  </a:extLst>
                </a:gridCol>
                <a:gridCol w="2297053">
                  <a:extLst>
                    <a:ext uri="{9D8B030D-6E8A-4147-A177-3AD203B41FA5}">
                      <a16:colId xmlns:a16="http://schemas.microsoft.com/office/drawing/2014/main" xmlns="" val="20002"/>
                    </a:ext>
                  </a:extLst>
                </a:gridCol>
                <a:gridCol w="2394266">
                  <a:extLst>
                    <a:ext uri="{9D8B030D-6E8A-4147-A177-3AD203B41FA5}">
                      <a16:colId xmlns:a16="http://schemas.microsoft.com/office/drawing/2014/main" xmlns="" val="20003"/>
                    </a:ext>
                  </a:extLst>
                </a:gridCol>
              </a:tblGrid>
              <a:tr h="5854784">
                <a:tc>
                  <a:txBody>
                    <a:bodyPr/>
                    <a:lstStyle/>
                    <a:p>
                      <a:pPr lvl="0"/>
                      <a:r>
                        <a:rPr kumimoji="0" lang="en-US" sz="1600" b="1" kern="1200" dirty="0">
                          <a:solidFill>
                            <a:schemeClr val="bg1"/>
                          </a:solidFill>
                          <a:latin typeface="+mn-lt"/>
                        </a:rPr>
                        <a:t>MD and UKR Environment Ministries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a:solidFill>
                            <a:schemeClr val="bg1"/>
                          </a:solidFill>
                          <a:latin typeface="+mn-lt"/>
                        </a:rPr>
                        <a:t>MD and UKR water agencies</a:t>
                      </a:r>
                    </a:p>
                    <a:p>
                      <a:pPr lvl="0"/>
                      <a:r>
                        <a:rPr kumimoji="0" lang="en-US" sz="1600" b="1" kern="1200" baseline="0" dirty="0">
                          <a:solidFill>
                            <a:schemeClr val="bg1"/>
                          </a:solidFill>
                          <a:latin typeface="+mn-lt"/>
                        </a:rPr>
                        <a:t>MD and UKR Health Ministries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a:solidFill>
                            <a:schemeClr val="bg1"/>
                          </a:solidFill>
                          <a:latin typeface="+mn-lt"/>
                        </a:rPr>
                        <a:t>MD and UKR Geological Services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kern="1200" baseline="0" dirty="0">
                          <a:solidFill>
                            <a:schemeClr val="bg1"/>
                          </a:solidFill>
                          <a:latin typeface="+mn-lt"/>
                        </a:rPr>
                        <a:t>MD Fisheries Conservation Service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kern="1200" baseline="0" dirty="0">
                          <a:solidFill>
                            <a:schemeClr val="bg1"/>
                          </a:solidFill>
                          <a:latin typeface="+mn-lt"/>
                        </a:rPr>
                        <a:t>Ukraine’s State Fishery Agency</a:t>
                      </a:r>
                    </a:p>
                    <a:p>
                      <a:pPr lvl="0"/>
                      <a:r>
                        <a:rPr kumimoji="0" lang="en-US" sz="1600" b="1" kern="1200" dirty="0">
                          <a:solidFill>
                            <a:schemeClr val="bg1"/>
                          </a:solidFill>
                          <a:latin typeface="+mn-lt"/>
                        </a:rPr>
                        <a:t>Ukrhydroenergo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kern="1200" baseline="0" dirty="0">
                        <a:solidFill>
                          <a:schemeClr val="bg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baseline="0" dirty="0">
                          <a:solidFill>
                            <a:schemeClr val="bg1"/>
                          </a:solidFill>
                          <a:latin typeface="+mn-lt"/>
                        </a:rPr>
                        <a:t>Dniester-Prut Basin Board on Water Management  </a:t>
                      </a:r>
                    </a:p>
                    <a:p>
                      <a:pPr lvl="0"/>
                      <a:r>
                        <a:rPr kumimoji="0" lang="en-US" sz="1600" b="1" kern="1200" baseline="0" dirty="0">
                          <a:solidFill>
                            <a:schemeClr val="bg1"/>
                          </a:solidFill>
                          <a:latin typeface="+mn-lt"/>
                        </a:rPr>
                        <a:t>Odessa Oblast Ecology and Agriculture Administration</a:t>
                      </a:r>
                      <a:endParaRPr kumimoji="0" lang="en-US" sz="1600" b="1" kern="1200" dirty="0">
                        <a:solidFill>
                          <a:schemeClr val="bg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baseline="0" dirty="0">
                          <a:solidFill>
                            <a:schemeClr val="bg1"/>
                          </a:solidFill>
                          <a:latin typeface="+mn-lt"/>
                        </a:rPr>
                        <a:t>Odessa Water Agency</a:t>
                      </a:r>
                      <a:endParaRPr kumimoji="0" lang="en-US" sz="1600" b="1" kern="1200" baseline="0" dirty="0">
                        <a:solidFill>
                          <a:schemeClr val="bg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a:solidFill>
                            <a:schemeClr val="bg1"/>
                          </a:solidFill>
                          <a:latin typeface="+mn-lt"/>
                        </a:rPr>
                        <a:t>Odessa Regional Development Bureau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a:solidFill>
                            <a:schemeClr val="bg1"/>
                          </a:solidFill>
                          <a:latin typeface="+mn-lt"/>
                        </a:rPr>
                        <a:t>Odessa Regional State Consumer Service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baseline="0" dirty="0">
                          <a:solidFill>
                            <a:schemeClr val="bg1"/>
                          </a:solidFill>
                          <a:latin typeface="+mn-lt"/>
                        </a:rPr>
                        <a:t>Infox vodokanal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kern="1200" baseline="0" dirty="0">
                        <a:solidFill>
                          <a:schemeClr val="bg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baseline="0" dirty="0">
                          <a:solidFill>
                            <a:schemeClr val="bg1"/>
                          </a:solidFill>
                          <a:latin typeface="+mn-lt"/>
                        </a:rPr>
                        <a:t>RM Transdniestria regional authorities on ecology and agriculture, SES, hydromet</a:t>
                      </a:r>
                      <a:endParaRPr kumimoji="0" lang="en-US" sz="1600" b="1" kern="1200" dirty="0">
                        <a:solidFill>
                          <a:schemeClr val="bg1"/>
                        </a:solidFill>
                        <a:latin typeface="+mn-lt"/>
                        <a:ea typeface="+mn-ea"/>
                        <a:cs typeface="+mn-cs"/>
                      </a:endParaRPr>
                    </a:p>
                    <a:p>
                      <a:endParaRPr kumimoji="0" lang="en-US" sz="1600" b="1" kern="1200" dirty="0">
                        <a:solidFill>
                          <a:schemeClr val="bg1"/>
                        </a:solidFill>
                        <a:latin typeface="+mn-lt"/>
                        <a:ea typeface="+mn-ea"/>
                        <a:cs typeface="+mn-cs"/>
                      </a:endParaRPr>
                    </a:p>
                  </a:txBody>
                  <a:tcPr/>
                </a:tc>
                <a:tc>
                  <a:txBody>
                    <a:bodyPr/>
                    <a:lstStyle/>
                    <a:p>
                      <a:pPr lvl="0"/>
                      <a:r>
                        <a:rPr kumimoji="0" lang="en-US" sz="1600" b="1" kern="1200" dirty="0">
                          <a:solidFill>
                            <a:schemeClr val="bg1"/>
                          </a:solidFill>
                          <a:latin typeface="+mn-lt"/>
                        </a:rPr>
                        <a:t>Lower Dniester</a:t>
                      </a:r>
                      <a:r>
                        <a:t> </a:t>
                      </a:r>
                      <a:r>
                        <a:rPr kumimoji="0" lang="en-US" sz="1600" b="1" kern="1200" dirty="0">
                          <a:solidFill>
                            <a:schemeClr val="bg1"/>
                          </a:solidFill>
                          <a:latin typeface="+mn-lt"/>
                        </a:rPr>
                        <a:t>National Nature Park</a:t>
                      </a:r>
                    </a:p>
                    <a:p>
                      <a:pPr lvl="0"/>
                      <a:r>
                        <a:rPr kumimoji="0" lang="en-US" sz="1600" b="1" kern="1200" baseline="0" dirty="0">
                          <a:solidFill>
                            <a:schemeClr val="bg1"/>
                          </a:solidFill>
                          <a:latin typeface="+mn-lt"/>
                        </a:rPr>
                        <a:t>Khotyn National Nature Park</a:t>
                      </a:r>
                    </a:p>
                    <a:p>
                      <a:pPr lvl="0"/>
                      <a:r>
                        <a:rPr kumimoji="0" lang="en-US" sz="1600" b="1" kern="1200" baseline="0" dirty="0">
                          <a:solidFill>
                            <a:schemeClr val="bg1"/>
                          </a:solidFill>
                          <a:latin typeface="+mn-lt"/>
                        </a:rPr>
                        <a:t>Dniester Canyon National Nature Park  </a:t>
                      </a:r>
                      <a:endParaRPr kumimoji="0" lang="en-US" sz="1600" b="1" kern="1200" dirty="0">
                        <a:solidFill>
                          <a:schemeClr val="bg1"/>
                        </a:solidFill>
                        <a:latin typeface="+mn-lt"/>
                        <a:ea typeface="+mn-ea"/>
                        <a:cs typeface="+mn-cs"/>
                      </a:endParaRPr>
                    </a:p>
                    <a:p>
                      <a:pPr lvl="0"/>
                      <a:endParaRPr kumimoji="0" lang="en-US" sz="1600" b="1" kern="1200" dirty="0">
                        <a:solidFill>
                          <a:schemeClr val="bg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baseline="0" dirty="0">
                          <a:solidFill>
                            <a:schemeClr val="bg1"/>
                          </a:solidFill>
                          <a:latin typeface="+mn-lt"/>
                        </a:rPr>
                        <a:t>Ecological University (Odessa)</a:t>
                      </a:r>
                    </a:p>
                    <a:p>
                      <a:pPr lvl="0"/>
                      <a:r>
                        <a:rPr kumimoji="0" lang="en-US" sz="1600" b="1" kern="1200" dirty="0">
                          <a:solidFill>
                            <a:schemeClr val="bg1"/>
                          </a:solidFill>
                          <a:latin typeface="+mn-lt"/>
                        </a:rPr>
                        <a:t>Ternopol University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1" kern="1200" baseline="0" dirty="0">
                          <a:solidFill>
                            <a:schemeClr val="bg1"/>
                          </a:solidFill>
                          <a:latin typeface="+mn-lt"/>
                        </a:rPr>
                        <a:t>Transnistria University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a:solidFill>
                            <a:schemeClr val="bg1"/>
                          </a:solidFill>
                          <a:latin typeface="+mn-lt"/>
                        </a:rPr>
                        <a:t>Regional Integrated Ecomonitoring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a:solidFill>
                            <a:schemeClr val="bg1"/>
                          </a:solidFill>
                          <a:latin typeface="+mn-lt"/>
                        </a:rPr>
                        <a:t>JugNIRO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a:solidFill>
                            <a:schemeClr val="bg1"/>
                          </a:solidFill>
                          <a:latin typeface="+mn-lt"/>
                        </a:rPr>
                        <a:t>Hydrobiology Institute of the National Ukrainian Academy of Sciences (NUAS)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a:solidFill>
                            <a:schemeClr val="bg1"/>
                          </a:solidFill>
                          <a:latin typeface="+mn-lt"/>
                        </a:rPr>
                        <a:t>NUAS Zoology Institute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kern="1200" baseline="0" dirty="0">
                        <a:solidFill>
                          <a:schemeClr val="bg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kern="1200" dirty="0">
                        <a:solidFill>
                          <a:schemeClr val="bg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a:solidFill>
                            <a:schemeClr val="bg1"/>
                          </a:solidFill>
                          <a:latin typeface="+mn-lt"/>
                        </a:rPr>
                        <a:t>Eco-TIRAS</a:t>
                      </a:r>
                    </a:p>
                    <a:p>
                      <a:pPr lvl="0"/>
                      <a:r>
                        <a:rPr kumimoji="0" lang="en-US" sz="1600" b="1" kern="1200" dirty="0">
                          <a:solidFill>
                            <a:schemeClr val="bg1"/>
                          </a:solidFill>
                          <a:latin typeface="+mn-lt"/>
                        </a:rPr>
                        <a:t>Regional Research Center</a:t>
                      </a:r>
                      <a:endParaRPr kumimoji="0" lang="en-US" sz="1600" b="1" kern="1200" dirty="0">
                        <a:solidFill>
                          <a:schemeClr val="bg1"/>
                        </a:solidFill>
                        <a:latin typeface="+mn-lt"/>
                        <a:ea typeface="+mn-ea"/>
                        <a:cs typeface="+mn-cs"/>
                      </a:endParaRPr>
                    </a:p>
                    <a:p>
                      <a:pPr lvl="0"/>
                      <a:r>
                        <a:rPr kumimoji="0" lang="en-US" sz="1600" b="1" kern="1200" dirty="0">
                          <a:solidFill>
                            <a:schemeClr val="bg1"/>
                          </a:solidFill>
                          <a:latin typeface="+mn-lt"/>
                        </a:rPr>
                        <a:t>NECU</a:t>
                      </a:r>
                    </a:p>
                    <a:p>
                      <a:pPr lvl="0"/>
                      <a:r>
                        <a:rPr kumimoji="0" lang="en-US" sz="1600" b="1" kern="1200" dirty="0">
                          <a:solidFill>
                            <a:schemeClr val="bg1"/>
                          </a:solidFill>
                          <a:latin typeface="+mn-lt"/>
                        </a:rPr>
                        <a:t>Eco-Spectr</a:t>
                      </a:r>
                    </a:p>
                    <a:p>
                      <a:pPr lvl="0"/>
                      <a:r>
                        <a:rPr kumimoji="0" lang="en-US" sz="1600" b="1" kern="1200" dirty="0">
                          <a:solidFill>
                            <a:schemeClr val="bg1"/>
                          </a:solidFill>
                          <a:latin typeface="+mn-lt"/>
                        </a:rPr>
                        <a:t>Biotica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a:solidFill>
                            <a:schemeClr val="bg1"/>
                          </a:solidFill>
                          <a:latin typeface="+mn-lt"/>
                        </a:rPr>
                        <a:t>NGO Kray</a:t>
                      </a:r>
                      <a:endParaRPr kumimoji="0" lang="en-US" sz="1600" b="1" kern="1200" dirty="0">
                        <a:solidFill>
                          <a:schemeClr val="bg1"/>
                        </a:solidFill>
                        <a:latin typeface="+mn-lt"/>
                        <a:ea typeface="+mn-ea"/>
                        <a:cs typeface="+mn-cs"/>
                      </a:endParaRPr>
                    </a:p>
                    <a:p>
                      <a:pPr lvl="0"/>
                      <a:r>
                        <a:rPr kumimoji="0" lang="en-US" sz="1600" b="1" kern="1200" dirty="0">
                          <a:solidFill>
                            <a:schemeClr val="bg1"/>
                          </a:solidFill>
                          <a:latin typeface="+mn-lt"/>
                        </a:rPr>
                        <a:t>Mama-86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a:solidFill>
                            <a:schemeClr val="bg1"/>
                          </a:solidFill>
                          <a:latin typeface="+mn-lt"/>
                        </a:rPr>
                        <a:t>WWF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a:solidFill>
                            <a:schemeClr val="bg1"/>
                          </a:solidFill>
                          <a:latin typeface="+mn-lt"/>
                        </a:rPr>
                        <a:t>Zoi</a:t>
                      </a:r>
                      <a:r>
                        <a:t> </a:t>
                      </a:r>
                      <a:r>
                        <a:rPr kumimoji="0" lang="en-US" sz="1600" b="1" kern="1200" dirty="0">
                          <a:solidFill>
                            <a:schemeClr val="bg1"/>
                          </a:solidFill>
                          <a:latin typeface="+mn-lt"/>
                        </a:rPr>
                        <a:t>Envir’t Network </a:t>
                      </a:r>
                      <a:endParaRPr kumimoji="0" lang="en-US" sz="1600" b="1" kern="1200" dirty="0">
                        <a:solidFill>
                          <a:schemeClr val="bg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a:solidFill>
                            <a:schemeClr val="bg1"/>
                          </a:solidFill>
                          <a:latin typeface="+mn-lt"/>
                        </a:rPr>
                        <a:t>Euroregion Dniester</a:t>
                      </a:r>
                    </a:p>
                    <a:p>
                      <a:pPr lvl="0"/>
                      <a:endParaRPr kumimoji="0" lang="en-US" sz="1600" b="1" kern="1200" dirty="0">
                        <a:solidFill>
                          <a:schemeClr val="bg1"/>
                        </a:solidFill>
                        <a:latin typeface="+mn-lt"/>
                        <a:ea typeface="+mn-ea"/>
                        <a:cs typeface="+mn-cs"/>
                      </a:endParaRPr>
                    </a:p>
                    <a:p>
                      <a:pPr lvl="0"/>
                      <a:r>
                        <a:rPr kumimoji="0" lang="en-US" sz="1600" b="1" kern="1200" dirty="0">
                          <a:solidFill>
                            <a:schemeClr val="bg1"/>
                          </a:solidFill>
                          <a:latin typeface="+mn-lt"/>
                        </a:rPr>
                        <a:t>Albufeira Convention </a:t>
                      </a:r>
                    </a:p>
                    <a:p>
                      <a:pPr lvl="0"/>
                      <a:r>
                        <a:rPr kumimoji="0" lang="en-US" sz="1600" b="1" kern="1200" dirty="0">
                          <a:solidFill>
                            <a:schemeClr val="bg1"/>
                          </a:solidFill>
                          <a:latin typeface="+mn-lt"/>
                        </a:rPr>
                        <a:t>Belhydromet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baseline="0" dirty="0">
                          <a:solidFill>
                            <a:schemeClr val="bg1"/>
                          </a:solidFill>
                          <a:latin typeface="+mn-lt"/>
                        </a:rPr>
                        <a:t>Water Convention Secretariat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a:solidFill>
                            <a:schemeClr val="bg1"/>
                          </a:solidFill>
                          <a:latin typeface="+mn-lt"/>
                        </a:rPr>
                        <a:t>WMO </a:t>
                      </a:r>
                      <a:endParaRPr kumimoji="0" lang="en-US" sz="1600" b="1" kern="1200" dirty="0">
                        <a:solidFill>
                          <a:schemeClr val="bg1"/>
                        </a:solidFill>
                        <a:latin typeface="+mn-lt"/>
                        <a:ea typeface="+mn-ea"/>
                        <a:cs typeface="+mn-cs"/>
                      </a:endParaRPr>
                    </a:p>
                    <a:p>
                      <a:pPr lvl="0"/>
                      <a:r>
                        <a:rPr kumimoji="0" lang="en-US" sz="1600" b="1" kern="1200" baseline="0" dirty="0">
                          <a:solidFill>
                            <a:schemeClr val="bg1"/>
                          </a:solidFill>
                          <a:latin typeface="+mn-lt"/>
                        </a:rPr>
                        <a:t>Sava Commission</a:t>
                      </a:r>
                    </a:p>
                    <a:p>
                      <a:pPr lvl="0"/>
                      <a:r>
                        <a:rPr kumimoji="0" lang="en-US" sz="1600" b="1" kern="1200" baseline="0" dirty="0">
                          <a:solidFill>
                            <a:schemeClr val="bg1"/>
                          </a:solidFill>
                          <a:latin typeface="+mn-lt"/>
                        </a:rPr>
                        <a:t>ICPDR</a:t>
                      </a:r>
                    </a:p>
                    <a:p>
                      <a:pPr lvl="0"/>
                      <a:r>
                        <a:rPr kumimoji="0" lang="en-US" sz="1600" b="1" kern="1200" dirty="0">
                          <a:solidFill>
                            <a:schemeClr val="bg1"/>
                          </a:solidFill>
                          <a:latin typeface="+mn-lt"/>
                        </a:rPr>
                        <a:t>Dniester Basin Council (Rzeszów, Poland)</a:t>
                      </a:r>
                      <a:endParaRPr lang="en-US" sz="1600" dirty="0">
                        <a:solidFill>
                          <a:schemeClr val="bg1"/>
                        </a:solidFill>
                      </a:endParaRPr>
                    </a:p>
                  </a:txBody>
                  <a:tcPr/>
                </a:tc>
                <a:tc>
                  <a:txBody>
                    <a:bodyPr/>
                    <a:lstStyle/>
                    <a:p>
                      <a:r>
                        <a:rPr lang="ru-RU" sz="1600" dirty="0">
                          <a:solidFill>
                            <a:schemeClr val="bg1"/>
                          </a:solidFill>
                        </a:rPr>
                        <a:t>UNDP (Istambul, MD, UKR)</a:t>
                      </a:r>
                      <a:endParaRPr lang="en-US" sz="1600" dirty="0">
                        <a:solidFill>
                          <a:schemeClr val="bg1"/>
                        </a:solidFill>
                      </a:endParaRPr>
                    </a:p>
                    <a:p>
                      <a:r>
                        <a:rPr lang="ru-RU" sz="1500" dirty="0">
                          <a:solidFill>
                            <a:schemeClr val="bg1"/>
                          </a:solidFill>
                        </a:rPr>
                        <a:t>EU delegations to MD and UKR</a:t>
                      </a:r>
                    </a:p>
                    <a:p>
                      <a:r>
                        <a:rPr kumimoji="0" lang="en-US" sz="1600" b="1" kern="1200" dirty="0">
                          <a:solidFill>
                            <a:schemeClr val="bg1"/>
                          </a:solidFill>
                          <a:latin typeface="+mn-lt"/>
                        </a:rPr>
                        <a:t>EU Apena Project</a:t>
                      </a:r>
                    </a:p>
                    <a:p>
                      <a:r>
                        <a:rPr kumimoji="0" lang="en-US" sz="1600" b="1" kern="1200" dirty="0">
                          <a:solidFill>
                            <a:schemeClr val="bg1"/>
                          </a:solidFill>
                          <a:latin typeface="+mn-lt"/>
                        </a:rPr>
                        <a:t>FAO</a:t>
                      </a: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a:solidFill>
                            <a:schemeClr val="bg1"/>
                          </a:solidFill>
                          <a:latin typeface="+mn-lt"/>
                        </a:rPr>
                        <a:t>EBRD</a:t>
                      </a:r>
                    </a:p>
                    <a:p>
                      <a:endParaRPr kumimoji="0" lang="en-US" sz="1600" b="1" kern="1200" dirty="0">
                        <a:solidFill>
                          <a:schemeClr val="bg1"/>
                        </a:solidFill>
                        <a:latin typeface="+mn-lt"/>
                        <a:ea typeface="+mn-ea"/>
                        <a:cs typeface="+mn-cs"/>
                      </a:endParaRPr>
                    </a:p>
                    <a:p>
                      <a:r>
                        <a:rPr kumimoji="0" lang="en-US" sz="1600" b="1" kern="1200" dirty="0">
                          <a:solidFill>
                            <a:schemeClr val="bg1"/>
                          </a:solidFill>
                          <a:latin typeface="+mn-lt"/>
                        </a:rPr>
                        <a:t>EPIRB </a:t>
                      </a:r>
                    </a:p>
                    <a:p>
                      <a:r>
                        <a:rPr kumimoji="0" lang="en-US" sz="1600" b="1" kern="1200" dirty="0">
                          <a:solidFill>
                            <a:schemeClr val="bg1"/>
                          </a:solidFill>
                          <a:latin typeface="+mn-lt"/>
                        </a:rPr>
                        <a:t>EMBLAS</a:t>
                      </a:r>
                    </a:p>
                    <a:p>
                      <a:r>
                        <a:rPr kumimoji="0" lang="en-US" sz="1600" b="1" kern="1200" dirty="0">
                          <a:solidFill>
                            <a:schemeClr val="bg1"/>
                          </a:solidFill>
                          <a:latin typeface="+mn-lt"/>
                        </a:rPr>
                        <a:t>EUWI+</a:t>
                      </a:r>
                      <a:endParaRPr kumimoji="0" lang="en-US" sz="1600" b="1" kern="1200" dirty="0">
                        <a:solidFill>
                          <a:schemeClr val="bg1"/>
                        </a:solidFill>
                        <a:latin typeface="+mn-lt"/>
                        <a:ea typeface="+mn-ea"/>
                        <a:cs typeface="+mn-cs"/>
                      </a:endParaRPr>
                    </a:p>
                    <a:p>
                      <a:r>
                        <a:rPr kumimoji="0" lang="en-US" sz="1600" b="1" kern="1200" dirty="0">
                          <a:solidFill>
                            <a:schemeClr val="bg1"/>
                          </a:solidFill>
                          <a:latin typeface="+mn-lt"/>
                        </a:rPr>
                        <a:t>OSCE (Vienna, MD, UKR) </a:t>
                      </a:r>
                    </a:p>
                    <a:p>
                      <a:pPr lvl="0"/>
                      <a:r>
                        <a:rPr kumimoji="0" lang="en-US" sz="1600" b="1" kern="1200" dirty="0">
                          <a:solidFill>
                            <a:schemeClr val="bg1"/>
                          </a:solidFill>
                          <a:latin typeface="+mn-lt"/>
                        </a:rPr>
                        <a:t>Nitrates Project (MD)</a:t>
                      </a:r>
                    </a:p>
                    <a:p>
                      <a:pPr lvl="0"/>
                      <a:r>
                        <a:rPr kumimoji="0" lang="en-US" sz="1600" b="1" kern="1200" dirty="0">
                          <a:solidFill>
                            <a:schemeClr val="bg1"/>
                          </a:solidFill>
                          <a:latin typeface="+mn-lt"/>
                        </a:rPr>
                        <a:t>MD Climatic Office</a:t>
                      </a:r>
                      <a:endParaRPr kumimoji="0" lang="en-US" sz="1600" b="1" kern="1200" dirty="0">
                        <a:solidFill>
                          <a:schemeClr val="bg1"/>
                        </a:solidFill>
                        <a:latin typeface="+mn-lt"/>
                        <a:ea typeface="+mn-ea"/>
                        <a:cs typeface="+mn-cs"/>
                      </a:endParaRPr>
                    </a:p>
                    <a:p>
                      <a:pPr lvl="0"/>
                      <a:r>
                        <a:rPr kumimoji="0" lang="en-US" sz="1600" b="1" kern="1200" dirty="0">
                          <a:solidFill>
                            <a:schemeClr val="bg1"/>
                          </a:solidFill>
                          <a:latin typeface="+mn-lt"/>
                        </a:rPr>
                        <a:t>ADA's / SDC's Water &amp; Sanitation Project </a:t>
                      </a:r>
                      <a:endParaRPr kumimoji="0" lang="en-US" sz="1600" b="1" kern="1200" dirty="0">
                        <a:solidFill>
                          <a:schemeClr val="bg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dirty="0">
                          <a:solidFill>
                            <a:schemeClr val="bg1"/>
                          </a:solidFill>
                          <a:latin typeface="+mn-lt"/>
                        </a:rPr>
                        <a:t>PPRD – East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kern="1200" baseline="0" dirty="0">
                          <a:solidFill>
                            <a:schemeClr val="bg1"/>
                          </a:solidFill>
                          <a:latin typeface="+mn-lt"/>
                        </a:rPr>
                        <a:t>Other GEF TDA / SAP Projects (Drina, Kura) </a:t>
                      </a:r>
                      <a:endParaRPr kumimoji="0" lang="en-US" sz="1600" b="1" kern="1200" dirty="0">
                        <a:solidFill>
                          <a:schemeClr val="bg1"/>
                        </a:solidFill>
                        <a:latin typeface="+mn-lt"/>
                        <a:ea typeface="+mn-ea"/>
                        <a:cs typeface="+mn-cs"/>
                      </a:endParaRPr>
                    </a:p>
                  </a:txBody>
                  <a:tcPr/>
                </a:tc>
                <a:extLst>
                  <a:ext uri="{0D108BD9-81ED-4DB2-BD59-A6C34878D82A}">
                    <a16:rowId xmlns:a16="http://schemas.microsoft.com/office/drawing/2014/main" xmlns="" val="10000"/>
                  </a:ext>
                </a:extLst>
              </a:tr>
            </a:tbl>
          </a:graphicData>
        </a:graphic>
      </p:graphicFrame>
    </p:spTree>
  </p:cSld>
  <p:clrMapOvr>
    <a:masterClrMapping/>
  </p:clrMapOvr>
  <p:transition spd="slow">
    <p:wipe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604448" cy="548680"/>
          </a:xfrm>
        </p:spPr>
        <p:txBody>
          <a:bodyPr>
            <a:normAutofit fontScale="90000"/>
          </a:bodyPr>
          <a:lstStyle/>
          <a:p>
            <a:r>
              <a:rPr lang="en-US" sz="3600" dirty="0">
                <a:solidFill>
                  <a:srgbClr val="00B050"/>
                </a:solidFill>
              </a:rPr>
              <a:t>National Priorities and GEF Project  </a:t>
            </a:r>
          </a:p>
        </p:txBody>
      </p:sp>
      <p:sp>
        <p:nvSpPr>
          <p:cNvPr id="3" name="Content Placeholder 2"/>
          <p:cNvSpPr>
            <a:spLocks noGrp="1"/>
          </p:cNvSpPr>
          <p:nvPr>
            <p:ph idx="1"/>
          </p:nvPr>
        </p:nvSpPr>
        <p:spPr/>
        <p:txBody>
          <a:bodyPr/>
          <a:lstStyle/>
          <a:p>
            <a:endParaRPr lang="en-US" dirty="0"/>
          </a:p>
          <a:p>
            <a:endParaRPr lang="ru-RU" dirty="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59066668"/>
              </p:ext>
            </p:extLst>
          </p:nvPr>
        </p:nvGraphicFramePr>
        <p:xfrm>
          <a:off x="0" y="657088"/>
          <a:ext cx="9144000" cy="6031028"/>
        </p:xfrm>
        <a:graphic>
          <a:graphicData uri="http://schemas.openxmlformats.org/drawingml/2006/table">
            <a:tbl>
              <a:tblPr firstRow="1" bandRow="1">
                <a:tableStyleId>{5C22544A-7EE6-4342-B048-85BDC9FD1C3A}</a:tableStyleId>
              </a:tblPr>
              <a:tblGrid>
                <a:gridCol w="2130048">
                  <a:extLst>
                    <a:ext uri="{9D8B030D-6E8A-4147-A177-3AD203B41FA5}">
                      <a16:colId xmlns:a16="http://schemas.microsoft.com/office/drawing/2014/main" xmlns="" val="20000"/>
                    </a:ext>
                  </a:extLst>
                </a:gridCol>
                <a:gridCol w="3418743">
                  <a:extLst>
                    <a:ext uri="{9D8B030D-6E8A-4147-A177-3AD203B41FA5}">
                      <a16:colId xmlns:a16="http://schemas.microsoft.com/office/drawing/2014/main" xmlns="" val="20001"/>
                    </a:ext>
                  </a:extLst>
                </a:gridCol>
                <a:gridCol w="122496">
                  <a:extLst>
                    <a:ext uri="{9D8B030D-6E8A-4147-A177-3AD203B41FA5}">
                      <a16:colId xmlns:a16="http://schemas.microsoft.com/office/drawing/2014/main" xmlns="" val="20002"/>
                    </a:ext>
                  </a:extLst>
                </a:gridCol>
                <a:gridCol w="3472713">
                  <a:extLst>
                    <a:ext uri="{9D8B030D-6E8A-4147-A177-3AD203B41FA5}">
                      <a16:colId xmlns:a16="http://schemas.microsoft.com/office/drawing/2014/main" xmlns="" val="20003"/>
                    </a:ext>
                  </a:extLst>
                </a:gridCol>
              </a:tblGrid>
              <a:tr h="382123">
                <a:tc>
                  <a:txBody>
                    <a:bodyPr/>
                    <a:lstStyle/>
                    <a:p>
                      <a:pPr algn="ctr"/>
                      <a:r>
                        <a:rPr lang="ru-RU" sz="1600" dirty="0">
                          <a:solidFill>
                            <a:schemeClr val="tx1"/>
                          </a:solidFill>
                        </a:rPr>
                        <a:t>Dniester-GEF</a:t>
                      </a:r>
                      <a:endParaRPr lang="en-US" sz="1600" dirty="0">
                        <a:solidFill>
                          <a:schemeClr val="tx1"/>
                        </a:solidFill>
                      </a:endParaRPr>
                    </a:p>
                  </a:txBody>
                  <a:tcPr/>
                </a:tc>
                <a:tc gridSpan="2">
                  <a:txBody>
                    <a:bodyPr/>
                    <a:lstStyle/>
                    <a:p>
                      <a:pPr algn="ctr"/>
                      <a:r>
                        <a:rPr lang="uk-UA" sz="1600" dirty="0">
                          <a:solidFill>
                            <a:schemeClr val="tx1"/>
                          </a:solidFill>
                        </a:rPr>
                        <a:t>Moldova</a:t>
                      </a:r>
                      <a:endParaRPr lang="en-US" sz="1600" dirty="0">
                        <a:solidFill>
                          <a:schemeClr val="tx1"/>
                        </a:solidFill>
                      </a:endParaRPr>
                    </a:p>
                  </a:txBody>
                  <a:tcPr/>
                </a:tc>
                <a:tc hMerge="1">
                  <a:txBody>
                    <a:bodyPr/>
                    <a:lstStyle/>
                    <a:p>
                      <a:pPr algn="ctr"/>
                      <a:endParaRPr lang="en-US" sz="1600" dirty="0"/>
                    </a:p>
                  </a:txBody>
                  <a:tcPr/>
                </a:tc>
                <a:tc>
                  <a:txBody>
                    <a:bodyPr/>
                    <a:lstStyle/>
                    <a:p>
                      <a:pPr algn="ctr"/>
                      <a:r>
                        <a:rPr lang="uk-UA" sz="1600" dirty="0">
                          <a:solidFill>
                            <a:schemeClr val="tx1"/>
                          </a:solidFill>
                        </a:rPr>
                        <a:t>Ukraine</a:t>
                      </a:r>
                      <a:endParaRPr lang="en-US" sz="1600" dirty="0">
                        <a:solidFill>
                          <a:schemeClr val="tx1"/>
                        </a:solidFill>
                      </a:endParaRPr>
                    </a:p>
                  </a:txBody>
                  <a:tcPr/>
                </a:tc>
                <a:extLst>
                  <a:ext uri="{0D108BD9-81ED-4DB2-BD59-A6C34878D82A}">
                    <a16:rowId xmlns:a16="http://schemas.microsoft.com/office/drawing/2014/main" xmlns="" val="10000"/>
                  </a:ext>
                </a:extLst>
              </a:tr>
              <a:tr h="382123">
                <a:tc rowSpan="2">
                  <a:txBody>
                    <a:bodyPr/>
                    <a:lstStyle/>
                    <a:p>
                      <a:endParaRPr lang="en-US" sz="1600" dirty="0">
                        <a:solidFill>
                          <a:schemeClr val="tx1"/>
                        </a:solidFill>
                      </a:endParaRPr>
                    </a:p>
                    <a:p>
                      <a:r>
                        <a:rPr lang="ru-RU" sz="1600" dirty="0">
                          <a:solidFill>
                            <a:schemeClr val="tx1"/>
                          </a:solidFill>
                        </a:rPr>
                        <a:t>TDA</a:t>
                      </a:r>
                      <a:endParaRPr lang="en-US" sz="1600" dirty="0">
                        <a:solidFill>
                          <a:schemeClr val="tx1"/>
                        </a:solidFill>
                      </a:endParaRPr>
                    </a:p>
                  </a:txBody>
                  <a:tcPr/>
                </a:tc>
                <a:tc gridSpan="3">
                  <a:txBody>
                    <a:bodyPr/>
                    <a:lstStyle/>
                    <a:p>
                      <a:r>
                        <a:rPr lang="ru-RU" sz="1600" dirty="0">
                          <a:solidFill>
                            <a:schemeClr val="tx1"/>
                          </a:solidFill>
                        </a:rPr>
                        <a:t>(Art. 5) WFD, Nitrates Directive</a:t>
                      </a: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1"/>
                  </a:ext>
                </a:extLst>
              </a:tr>
              <a:tr h="382123">
                <a:tc vMerge="1">
                  <a:txBody>
                    <a:bodyPr/>
                    <a:lstStyle/>
                    <a:p>
                      <a:endParaRPr lang="en-US"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a:solidFill>
                            <a:schemeClr val="tx1"/>
                          </a:solidFill>
                        </a:rPr>
                        <a:t>Dniester basin district MP </a:t>
                      </a:r>
                    </a:p>
                  </a:txBody>
                  <a:tcPr/>
                </a:tc>
                <a:tc gridSpan="2">
                  <a:txBody>
                    <a:bodyPr/>
                    <a:lstStyle/>
                    <a:p>
                      <a:r>
                        <a:rPr lang="ru-RU" sz="1600" dirty="0">
                          <a:solidFill>
                            <a:schemeClr val="tx1"/>
                          </a:solidFill>
                        </a:rPr>
                        <a:t>Mining Waste Directive</a:t>
                      </a:r>
                      <a:endParaRPr lang="en-US" sz="1600" dirty="0">
                        <a:solidFill>
                          <a:schemeClr val="tx1"/>
                        </a:solidFill>
                      </a:endParaRPr>
                    </a:p>
                  </a:txBody>
                  <a:tcPr/>
                </a:tc>
                <a:tc hMerge="1">
                  <a:txBody>
                    <a:bodyPr/>
                    <a:lstStyle/>
                    <a:p>
                      <a:endParaRPr lang="en-US"/>
                    </a:p>
                  </a:txBody>
                  <a:tcPr/>
                </a:tc>
                <a:extLst>
                  <a:ext uri="{0D108BD9-81ED-4DB2-BD59-A6C34878D82A}">
                    <a16:rowId xmlns:a16="http://schemas.microsoft.com/office/drawing/2014/main" xmlns="" val="10002"/>
                  </a:ext>
                </a:extLst>
              </a:tr>
              <a:tr h="382123">
                <a:tc>
                  <a:txBody>
                    <a:bodyPr/>
                    <a:lstStyle/>
                    <a:p>
                      <a:r>
                        <a:rPr lang="ru-RU" sz="1600" dirty="0">
                          <a:solidFill>
                            <a:schemeClr val="tx1"/>
                          </a:solidFill>
                        </a:rPr>
                        <a:t>SAP</a:t>
                      </a:r>
                      <a:endParaRPr lang="en-US" sz="1600" dirty="0">
                        <a:solidFill>
                          <a:schemeClr val="tx1"/>
                        </a:solidFill>
                      </a:endParaRPr>
                    </a:p>
                  </a:txBody>
                  <a:tcPr/>
                </a:tc>
                <a:tc gridSpan="3">
                  <a:txBody>
                    <a:bodyPr/>
                    <a:lstStyle/>
                    <a:p>
                      <a:r>
                        <a:rPr lang="ru-RU" sz="1600" dirty="0">
                          <a:solidFill>
                            <a:schemeClr val="tx1"/>
                          </a:solidFill>
                        </a:rPr>
                        <a:t>WFD, Nitrates Directive, for MD - Dniester basin district MP, Art. 11-13 of the Protocol on Water and Health</a:t>
                      </a:r>
                      <a:endParaRPr lang="en-US" sz="1600" dirty="0">
                        <a:solidFill>
                          <a:schemeClr val="tx1"/>
                        </a:solidFill>
                      </a:endParaRP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3"/>
                  </a:ext>
                </a:extLst>
              </a:tr>
              <a:tr h="598850">
                <a:tc>
                  <a:txBody>
                    <a:bodyPr/>
                    <a:lstStyle/>
                    <a:p>
                      <a:r>
                        <a:rPr lang="ru-RU" sz="1600" dirty="0">
                          <a:solidFill>
                            <a:schemeClr val="tx1"/>
                          </a:solidFill>
                        </a:rPr>
                        <a:t>HydroQ</a:t>
                      </a:r>
                      <a:endParaRPr lang="en-US" sz="1600" dirty="0">
                        <a:solidFill>
                          <a:schemeClr val="tx1"/>
                        </a:solidFill>
                      </a:endParaRPr>
                    </a:p>
                  </a:txBody>
                  <a:tcPr/>
                </a:tc>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a:solidFill>
                            <a:schemeClr val="tx1"/>
                          </a:solidFill>
                        </a:rPr>
                        <a:t>WFD, Strategic framework for adaptation to climate change in the Dniester basin and Implementation Plan, for MD -  Dniester basin MP </a:t>
                      </a:r>
                      <a:endParaRPr lang="en-US" sz="1600" dirty="0">
                        <a:solidFill>
                          <a:schemeClr val="tx1"/>
                        </a:solidFill>
                      </a:endParaRP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4"/>
                  </a:ext>
                </a:extLst>
              </a:tr>
              <a:tr h="59885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baseline="0" dirty="0">
                          <a:solidFill>
                            <a:schemeClr val="tx1"/>
                          </a:solidFill>
                        </a:rPr>
                        <a:t>Climate change adaptation plan / Lower Dniester</a:t>
                      </a:r>
                      <a:endParaRPr lang="en-US" sz="1600" dirty="0">
                        <a:solidFill>
                          <a:schemeClr val="tx1"/>
                        </a:solidFill>
                      </a:endParaRPr>
                    </a:p>
                  </a:txBody>
                  <a:tcPr/>
                </a:tc>
                <a:tc gridSpan="2">
                  <a:txBody>
                    <a:bodyPr/>
                    <a:lstStyle/>
                    <a:p>
                      <a:endParaRPr lang="en-US" sz="1600" dirty="0">
                        <a:solidFill>
                          <a:schemeClr val="tx1"/>
                        </a:solidFill>
                      </a:endParaRPr>
                    </a:p>
                  </a:txBody>
                  <a:tcPr/>
                </a:tc>
                <a:tc hMerge="1">
                  <a:txBody>
                    <a:bodyPr/>
                    <a:lstStyle/>
                    <a:p>
                      <a:endParaRPr lang="en-US"/>
                    </a:p>
                  </a:txBody>
                  <a:tcPr/>
                </a:tc>
                <a:tc>
                  <a:txBody>
                    <a:bodyPr/>
                    <a:lstStyle/>
                    <a:p>
                      <a:r>
                        <a:rPr lang="ru-RU" sz="1600" baseline="0" dirty="0">
                          <a:solidFill>
                            <a:schemeClr val="tx1"/>
                          </a:solidFill>
                        </a:rPr>
                        <a:t>Strategic framework for adaptation to climate change in the Dniester basin and Implementation Plan </a:t>
                      </a:r>
                      <a:endParaRPr lang="en-US" sz="1600" dirty="0">
                        <a:solidFill>
                          <a:schemeClr val="tx1"/>
                        </a:solidFill>
                      </a:endParaRPr>
                    </a:p>
                  </a:txBody>
                  <a:tcPr/>
                </a:tc>
                <a:extLst>
                  <a:ext uri="{0D108BD9-81ED-4DB2-BD59-A6C34878D82A}">
                    <a16:rowId xmlns:a16="http://schemas.microsoft.com/office/drawing/2014/main" xmlns="" val="10005"/>
                  </a:ext>
                </a:extLst>
              </a:tr>
              <a:tr h="38212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kern="1200" baseline="0" dirty="0">
                          <a:solidFill>
                            <a:schemeClr val="tx1"/>
                          </a:solidFill>
                          <a:latin typeface="+mn-lt"/>
                        </a:rPr>
                        <a:t>Floods simulation</a:t>
                      </a:r>
                      <a:endParaRPr kumimoji="0" lang="en-US" sz="1600" kern="1200" baseline="0" dirty="0">
                        <a:solidFill>
                          <a:schemeClr val="tx1"/>
                        </a:solidFill>
                        <a:latin typeface="+mn-lt"/>
                        <a:ea typeface="+mn-ea"/>
                        <a:cs typeface="+mn-cs"/>
                      </a:endParaRPr>
                    </a:p>
                  </a:txBody>
                  <a:tcPr/>
                </a:tc>
                <a:tc gridSpan="2">
                  <a:txBody>
                    <a:bodyPr/>
                    <a:lstStyle/>
                    <a:p>
                      <a:r>
                        <a:rPr lang="ru-RU" sz="1600" dirty="0">
                          <a:solidFill>
                            <a:schemeClr val="tx1"/>
                          </a:solidFill>
                        </a:rPr>
                        <a:t>Floods Directive </a:t>
                      </a:r>
                      <a:endParaRPr lang="en-US" sz="1600" dirty="0">
                        <a:solidFill>
                          <a:schemeClr val="tx1"/>
                        </a:solidFill>
                      </a:endParaRPr>
                    </a:p>
                  </a:txBody>
                  <a:tcPr/>
                </a:tc>
                <a:tc hMerge="1">
                  <a:txBody>
                    <a:bodyPr/>
                    <a:lstStyle/>
                    <a:p>
                      <a:endParaRPr lang="en-US"/>
                    </a:p>
                  </a:txBody>
                  <a:tcPr/>
                </a:tc>
                <a:tc>
                  <a:txBody>
                    <a:bodyPr/>
                    <a:lstStyle/>
                    <a:p>
                      <a:endParaRPr lang="en-US" sz="1600" dirty="0">
                        <a:solidFill>
                          <a:schemeClr val="tx1"/>
                        </a:solidFill>
                      </a:endParaRPr>
                    </a:p>
                  </a:txBody>
                  <a:tcPr/>
                </a:tc>
                <a:extLst>
                  <a:ext uri="{0D108BD9-81ED-4DB2-BD59-A6C34878D82A}">
                    <a16:rowId xmlns:a16="http://schemas.microsoft.com/office/drawing/2014/main" xmlns="" val="10006"/>
                  </a:ext>
                </a:extLst>
              </a:tr>
              <a:tr h="382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kern="1200" baseline="0" dirty="0">
                          <a:solidFill>
                            <a:schemeClr val="tx1"/>
                          </a:solidFill>
                          <a:latin typeface="+mn-lt"/>
                        </a:rPr>
                        <a:t>Flash floods forecast on tributaries</a:t>
                      </a:r>
                      <a:endParaRPr kumimoji="0" lang="en-US" sz="1600" kern="1200" baseline="0" dirty="0">
                        <a:solidFill>
                          <a:schemeClr val="tx1"/>
                        </a:solidFill>
                        <a:latin typeface="+mn-lt"/>
                        <a:ea typeface="+mn-ea"/>
                        <a:cs typeface="+mn-cs"/>
                      </a:endParaRPr>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a:solidFill>
                            <a:schemeClr val="tx1"/>
                          </a:solidFill>
                        </a:rPr>
                        <a:t>Floods Directive, Strategic framework for adaption to climate change and MP</a:t>
                      </a:r>
                      <a:endParaRPr lang="en-US" sz="1600" dirty="0">
                        <a:solidFill>
                          <a:schemeClr val="tx1"/>
                        </a:solidFill>
                      </a:endParaRPr>
                    </a:p>
                  </a:txBody>
                  <a:tcPr/>
                </a:tc>
                <a:tc hMerge="1">
                  <a:txBody>
                    <a:bodyPr/>
                    <a:lstStyle/>
                    <a:p>
                      <a:endParaRPr lang="en-US"/>
                    </a:p>
                  </a:txBody>
                  <a:tcPr/>
                </a:tc>
                <a:tc>
                  <a:txBody>
                    <a:bodyPr/>
                    <a:lstStyle/>
                    <a:p>
                      <a:endParaRPr lang="en-US" sz="1600" dirty="0">
                        <a:solidFill>
                          <a:schemeClr val="tx1"/>
                        </a:solidFill>
                      </a:endParaRPr>
                    </a:p>
                  </a:txBody>
                  <a:tcPr/>
                </a:tc>
                <a:extLst>
                  <a:ext uri="{0D108BD9-81ED-4DB2-BD59-A6C34878D82A}">
                    <a16:rowId xmlns:a16="http://schemas.microsoft.com/office/drawing/2014/main" xmlns="" val="10007"/>
                  </a:ext>
                </a:extLst>
              </a:tr>
              <a:tr h="382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kern="1200" baseline="0" dirty="0">
                          <a:solidFill>
                            <a:schemeClr val="tx1"/>
                          </a:solidFill>
                          <a:latin typeface="+mn-lt"/>
                        </a:rPr>
                        <a:t>DHPP inflow forecast</a:t>
                      </a:r>
                      <a:endParaRPr kumimoji="0" lang="en-US" sz="1600" kern="1200" baseline="0" dirty="0">
                        <a:solidFill>
                          <a:schemeClr val="tx1"/>
                        </a:solidFill>
                        <a:latin typeface="+mn-lt"/>
                        <a:ea typeface="+mn-ea"/>
                        <a:cs typeface="+mn-cs"/>
                      </a:endParaRPr>
                    </a:p>
                  </a:txBody>
                  <a:tcPr/>
                </a:tc>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a:solidFill>
                            <a:schemeClr val="tx1"/>
                          </a:solidFill>
                        </a:rPr>
                        <a:t>Floods Directive, Strategic framework for adaption to climate change and MP</a:t>
                      </a:r>
                      <a:endParaRPr lang="en-US" sz="1600" dirty="0">
                        <a:solidFill>
                          <a:schemeClr val="tx1"/>
                        </a:solidFill>
                      </a:endParaRPr>
                    </a:p>
                  </a:txBody>
                  <a:tcPr/>
                </a:tc>
                <a:tc hMerge="1">
                  <a:txBody>
                    <a:bodyPr/>
                    <a:lstStyle/>
                    <a:p>
                      <a:endParaRPr lang="en-US"/>
                    </a:p>
                  </a:txBody>
                  <a:tcPr/>
                </a:tc>
                <a:tc hMerge="1">
                  <a:txBody>
                    <a:bodyPr/>
                    <a:lstStyle/>
                    <a:p>
                      <a:endParaRPr lang="en-US" sz="1600" dirty="0"/>
                    </a:p>
                  </a:txBody>
                  <a:tcPr/>
                </a:tc>
                <a:extLst>
                  <a:ext uri="{0D108BD9-81ED-4DB2-BD59-A6C34878D82A}">
                    <a16:rowId xmlns:a16="http://schemas.microsoft.com/office/drawing/2014/main" xmlns="" val="10008"/>
                  </a:ext>
                </a:extLst>
              </a:tr>
              <a:tr h="38212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kern="1200" baseline="0" dirty="0">
                          <a:solidFill>
                            <a:schemeClr val="tx1"/>
                          </a:solidFill>
                          <a:latin typeface="+mn-lt"/>
                        </a:rPr>
                        <a:t>Country and TG flood risk MP </a:t>
                      </a:r>
                      <a:endParaRPr kumimoji="0" lang="en-US" sz="1600" kern="1200" baseline="0" dirty="0">
                        <a:solidFill>
                          <a:schemeClr val="tx1"/>
                        </a:solidFill>
                        <a:latin typeface="+mn-lt"/>
                        <a:ea typeface="+mn-ea"/>
                        <a:cs typeface="+mn-cs"/>
                      </a:endParaRPr>
                    </a:p>
                  </a:txBody>
                  <a:tcPr/>
                </a:tc>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a:solidFill>
                            <a:schemeClr val="tx1"/>
                          </a:solidFill>
                        </a:rPr>
                        <a:t>Floods Directive, Strategic framework for adaption to climate change Dniester basin and Implementation Plan </a:t>
                      </a:r>
                      <a:endParaRPr lang="en-US" sz="1600" dirty="0">
                        <a:solidFill>
                          <a:schemeClr val="tx1"/>
                        </a:solidFill>
                      </a:endParaRPr>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xmlns="" val="10009"/>
                  </a:ext>
                </a:extLst>
              </a:tr>
              <a:tr h="38212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a:solidFill>
                            <a:schemeClr val="tx1"/>
                          </a:solidFill>
                        </a:rPr>
                        <a:t>Demo projects</a:t>
                      </a:r>
                      <a:endParaRPr lang="en-US" sz="1600" dirty="0">
                        <a:solidFill>
                          <a:schemeClr val="tx1"/>
                        </a:solidFill>
                      </a:endParaRPr>
                    </a:p>
                    <a:p>
                      <a:endParaRPr lang="en-US" sz="1600" dirty="0">
                        <a:solidFill>
                          <a:schemeClr val="tx1"/>
                        </a:solidFill>
                      </a:endParaRPr>
                    </a:p>
                  </a:txBody>
                  <a:tcPr/>
                </a:tc>
                <a:tc grid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a:solidFill>
                            <a:schemeClr val="tx1"/>
                          </a:solidFill>
                        </a:rPr>
                        <a:t>EU Emerald Network, national ecological networks, MP for Ramsar sites and natural reserve areas, MD Biodiversity Strategy, environmental strategies</a:t>
                      </a:r>
                      <a:endParaRPr lang="en-US" sz="1600" dirty="0">
                        <a:solidFill>
                          <a:schemeClr val="tx1"/>
                        </a:solidFill>
                      </a:endParaRPr>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xmlns="" val="10010"/>
                  </a:ext>
                </a:extLst>
              </a:tr>
              <a:tr h="382123">
                <a:tc>
                  <a:txBody>
                    <a:bodyPr/>
                    <a:lstStyle/>
                    <a:p>
                      <a:r>
                        <a:rPr lang="ru-RU" sz="1600" dirty="0">
                          <a:solidFill>
                            <a:schemeClr val="tx1"/>
                          </a:solidFill>
                        </a:rPr>
                        <a:t>Awareness raising</a:t>
                      </a:r>
                      <a:endParaRPr lang="en-US" sz="1600" dirty="0">
                        <a:solidFill>
                          <a:schemeClr val="tx1"/>
                        </a:solidFill>
                      </a:endParaRPr>
                    </a:p>
                  </a:txBody>
                  <a:tcPr/>
                </a:tc>
                <a:tc gridSpan="2">
                  <a:txBody>
                    <a:bodyPr/>
                    <a:lstStyle/>
                    <a:p>
                      <a:r>
                        <a:rPr lang="ru-RU" sz="1600" dirty="0">
                          <a:solidFill>
                            <a:schemeClr val="tx1"/>
                          </a:solidFill>
                        </a:rPr>
                        <a:t>Environmental strategy 2014-23</a:t>
                      </a:r>
                      <a:endParaRPr lang="en-US" sz="1600" dirty="0">
                        <a:solidFill>
                          <a:schemeClr val="tx1"/>
                        </a:solidFill>
                      </a:endParaRPr>
                    </a:p>
                  </a:txBody>
                  <a:tcPr/>
                </a:tc>
                <a:tc hMerge="1">
                  <a:txBody>
                    <a:bodyPr/>
                    <a:lstStyle/>
                    <a:p>
                      <a:endParaRPr lang="en-US"/>
                    </a:p>
                  </a:txBody>
                  <a:tcPr/>
                </a:tc>
                <a:tc>
                  <a:txBody>
                    <a:bodyPr/>
                    <a:lstStyle/>
                    <a:p>
                      <a:r>
                        <a:rPr lang="uk-UA" sz="1600" dirty="0">
                          <a:solidFill>
                            <a:schemeClr val="tx1"/>
                          </a:solidFill>
                        </a:rPr>
                        <a:t>Environmental strategy until 2020</a:t>
                      </a:r>
                      <a:endParaRPr lang="en-US" sz="1600" dirty="0">
                        <a:solidFill>
                          <a:schemeClr val="tx1"/>
                        </a:solidFill>
                      </a:endParaRPr>
                    </a:p>
                  </a:txBody>
                  <a:tcPr/>
                </a:tc>
                <a:extLst>
                  <a:ext uri="{0D108BD9-81ED-4DB2-BD59-A6C34878D82A}">
                    <a16:rowId xmlns:a16="http://schemas.microsoft.com/office/drawing/2014/main" xmlns="" val="10011"/>
                  </a:ext>
                </a:extLst>
              </a:tr>
            </a:tbl>
          </a:graphicData>
        </a:graphic>
      </p:graphicFrame>
    </p:spTree>
  </p:cSld>
  <p:clrMapOvr>
    <a:masterClrMapping/>
  </p:clrMapOvr>
  <p:transition spd="slow">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69632"/>
            <a:ext cx="8077200" cy="855112"/>
          </a:xfrm>
        </p:spPr>
        <p:txBody>
          <a:bodyPr>
            <a:normAutofit/>
          </a:bodyPr>
          <a:lstStyle/>
          <a:p>
            <a:pPr algn="ctr"/>
            <a:r>
              <a:rPr lang="en-US" dirty="0">
                <a:solidFill>
                  <a:srgbClr val="00B050"/>
                </a:solidFill>
              </a:rPr>
              <a:t>Flag species ?</a:t>
            </a:r>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043609" y="1340768"/>
            <a:ext cx="3240359" cy="694717"/>
          </a:xfrm>
          <a:prstGeom prst="rect">
            <a:avLst/>
          </a:prstGeom>
          <a:noFill/>
          <a:ln w="9525">
            <a:noFill/>
            <a:miter lim="800000"/>
            <a:headEnd/>
            <a:tailEnd/>
          </a:ln>
        </p:spPr>
      </p:pic>
      <p:sp>
        <p:nvSpPr>
          <p:cNvPr id="5" name="Title 1"/>
          <p:cNvSpPr txBox="1">
            <a:spLocks/>
          </p:cNvSpPr>
          <p:nvPr/>
        </p:nvSpPr>
        <p:spPr>
          <a:xfrm>
            <a:off x="539552" y="4077072"/>
            <a:ext cx="4104456" cy="432048"/>
          </a:xfrm>
          <a:prstGeom prst="rect">
            <a:avLst/>
          </a:prstGeom>
        </p:spPr>
        <p:txBody>
          <a:bodyPr vert="horz" lIns="91440" tIns="45720" rIns="91440" bIns="45720" rtlCol="0" anchor="ctr" anchorCtr="0">
            <a:noAutofit/>
          </a:bodyPr>
          <a:lstStyle/>
          <a:p>
            <a:pPr lvl="0" algn="ctr">
              <a:spcBef>
                <a:spcPct val="0"/>
              </a:spcBef>
            </a:pPr>
            <a:r>
              <a:rPr kumimoji="0" lang="en-US" b="1" i="0" u="none" strike="noStrike" kern="1200" cap="none" spc="0" normalizeH="0" baseline="0" noProof="0" dirty="0">
                <a:ln>
                  <a:noFill/>
                </a:ln>
                <a:solidFill>
                  <a:srgbClr val="FFC000"/>
                </a:solidFill>
                <a:effectLst/>
                <a:uLnTx/>
                <a:uFillTx/>
              </a:rPr>
              <a:t>European mudminnow,</a:t>
            </a:r>
            <a:r>
              <a:rPr kumimoji="0" lang="en-US" b="1" i="1" u="none" strike="noStrike" kern="1200" cap="none" spc="0" normalizeH="0" baseline="0" noProof="0" dirty="0">
                <a:ln>
                  <a:noFill/>
                </a:ln>
                <a:solidFill>
                  <a:srgbClr val="FFC000"/>
                </a:solidFill>
                <a:effectLst/>
                <a:uLnTx/>
                <a:uFillTx/>
              </a:rPr>
              <a:t> Umbra</a:t>
            </a:r>
            <a:r>
              <a:rPr lang="en-US"/>
              <a:t> </a:t>
            </a:r>
            <a:r>
              <a:rPr lang="en-US" b="1" i="1" dirty="0">
                <a:solidFill>
                  <a:srgbClr val="FFC000"/>
                </a:solidFill>
              </a:rPr>
              <a:t>k</a:t>
            </a:r>
            <a:r>
              <a:rPr kumimoji="0" lang="en-US" b="1" i="1" u="none" strike="noStrike" kern="1200" cap="none" spc="0" normalizeH="0" baseline="0" noProof="0" dirty="0">
                <a:ln>
                  <a:noFill/>
                </a:ln>
                <a:solidFill>
                  <a:srgbClr val="FFC000"/>
                </a:solidFill>
                <a:effectLst/>
                <a:uLnTx/>
                <a:uFillTx/>
              </a:rPr>
              <a:t>rameri</a:t>
            </a:r>
            <a:endParaRPr kumimoji="0" lang="en-US" b="1" i="1" u="none" strike="noStrike" kern="1200" cap="none" spc="0" normalizeH="0" baseline="0" noProof="0" dirty="0">
              <a:ln>
                <a:noFill/>
              </a:ln>
              <a:solidFill>
                <a:srgbClr val="FFC000"/>
              </a:solidFill>
              <a:effectLst/>
              <a:uLnTx/>
              <a:uFillTx/>
              <a:ea typeface="+mj-ea"/>
              <a:cs typeface="+mj-cs"/>
            </a:endParaRPr>
          </a:p>
          <a:p>
            <a:pPr lvl="0" algn="ctr">
              <a:spcBef>
                <a:spcPct val="0"/>
              </a:spcBef>
            </a:pPr>
            <a:r>
              <a:rPr lang="en-US" b="1" dirty="0">
                <a:solidFill>
                  <a:srgbClr val="FFC000"/>
                </a:solidFill>
              </a:rPr>
              <a:t>EN*, CR**, ▼</a:t>
            </a:r>
            <a:endParaRPr kumimoji="0" lang="en-US" b="1" i="0" u="none" strike="noStrike" kern="1200" cap="none" spc="0" normalizeH="0" baseline="0" noProof="0" dirty="0">
              <a:ln>
                <a:noFill/>
              </a:ln>
              <a:solidFill>
                <a:srgbClr val="FFC000"/>
              </a:solidFill>
              <a:effectLst/>
              <a:uLnTx/>
              <a:uFillTx/>
              <a:ea typeface="+mj-ea"/>
              <a:cs typeface="+mj-cs"/>
            </a:endParaRPr>
          </a:p>
        </p:txBody>
      </p:sp>
      <p:pic>
        <p:nvPicPr>
          <p:cNvPr id="1027" name="Picture 3"/>
          <p:cNvPicPr>
            <a:picLocks noChangeAspect="1" noChangeArrowheads="1"/>
          </p:cNvPicPr>
          <p:nvPr/>
        </p:nvPicPr>
        <p:blipFill>
          <a:blip r:embed="rId3" cstate="print"/>
          <a:srcRect/>
          <a:stretch>
            <a:fillRect/>
          </a:stretch>
        </p:blipFill>
        <p:spPr bwMode="auto">
          <a:xfrm>
            <a:off x="1115616" y="2852936"/>
            <a:ext cx="2880320" cy="1169647"/>
          </a:xfrm>
          <a:prstGeom prst="rect">
            <a:avLst/>
          </a:prstGeom>
          <a:noFill/>
          <a:ln w="9525">
            <a:noFill/>
            <a:miter lim="800000"/>
            <a:headEnd/>
            <a:tailEnd/>
          </a:ln>
        </p:spPr>
      </p:pic>
      <p:sp>
        <p:nvSpPr>
          <p:cNvPr id="7" name="Title 1"/>
          <p:cNvSpPr txBox="1">
            <a:spLocks/>
          </p:cNvSpPr>
          <p:nvPr/>
        </p:nvSpPr>
        <p:spPr>
          <a:xfrm>
            <a:off x="755576" y="2060848"/>
            <a:ext cx="3672408" cy="432048"/>
          </a:xfrm>
          <a:prstGeom prst="rect">
            <a:avLst/>
          </a:prstGeom>
        </p:spPr>
        <p:txBody>
          <a:bodyPr vert="horz" lIns="91440" tIns="45720" rIns="91440" bIns="45720" rtlCol="0" anchor="ctr" anchorCtr="0">
            <a:noAutofit/>
          </a:bodyPr>
          <a:lstStyle/>
          <a:p>
            <a:pPr lvl="0" algn="ctr">
              <a:spcBef>
                <a:spcPct val="0"/>
              </a:spcBef>
            </a:pPr>
            <a:r>
              <a:rPr kumimoji="0" lang="en-US" b="1" i="0" u="none" strike="noStrike" kern="1200" cap="none" spc="0" normalizeH="0" baseline="0" noProof="0" dirty="0">
                <a:ln>
                  <a:noFill/>
                </a:ln>
                <a:solidFill>
                  <a:srgbClr val="FFC000"/>
                </a:solidFill>
                <a:effectLst/>
                <a:uLnTx/>
                <a:uFillTx/>
              </a:rPr>
              <a:t>Sterlet, </a:t>
            </a:r>
            <a:r>
              <a:rPr lang="en-US" b="1" i="1" dirty="0">
                <a:solidFill>
                  <a:srgbClr val="FFC000"/>
                </a:solidFill>
              </a:rPr>
              <a:t>Acipenser</a:t>
            </a:r>
            <a:r>
              <a:rPr lang="en-US"/>
              <a:t> </a:t>
            </a:r>
            <a:r>
              <a:rPr lang="en-US" b="1" i="1" dirty="0">
                <a:solidFill>
                  <a:srgbClr val="FFC000"/>
                </a:solidFill>
              </a:rPr>
              <a:t>ruthenus</a:t>
            </a:r>
          </a:p>
          <a:p>
            <a:pPr lvl="0" algn="ctr">
              <a:spcBef>
                <a:spcPct val="0"/>
              </a:spcBef>
            </a:pPr>
            <a:r>
              <a:rPr lang="en-US" b="1" dirty="0">
                <a:solidFill>
                  <a:srgbClr val="FFC000"/>
                </a:solidFill>
              </a:rPr>
              <a:t>VU*, EN**</a:t>
            </a:r>
            <a:r>
              <a:rPr lang="en-US"/>
              <a:t> </a:t>
            </a:r>
            <a:endParaRPr kumimoji="0" lang="en-US" b="1" i="0" u="none" strike="noStrike" kern="1200" cap="none" spc="0" normalizeH="0" baseline="0" noProof="0" dirty="0">
              <a:ln>
                <a:noFill/>
              </a:ln>
              <a:solidFill>
                <a:srgbClr val="FFC000"/>
              </a:solidFill>
              <a:effectLst/>
              <a:uLnTx/>
              <a:uFillTx/>
              <a:ea typeface="+mj-ea"/>
              <a:cs typeface="+mj-cs"/>
            </a:endParaRPr>
          </a:p>
        </p:txBody>
      </p:sp>
      <p:pic>
        <p:nvPicPr>
          <p:cNvPr id="1028" name="Picture 4"/>
          <p:cNvPicPr>
            <a:picLocks noChangeAspect="1" noChangeArrowheads="1"/>
          </p:cNvPicPr>
          <p:nvPr/>
        </p:nvPicPr>
        <p:blipFill>
          <a:blip r:embed="rId4" cstate="print"/>
          <a:srcRect/>
          <a:stretch>
            <a:fillRect/>
          </a:stretch>
        </p:blipFill>
        <p:spPr bwMode="auto">
          <a:xfrm>
            <a:off x="5652120" y="1340768"/>
            <a:ext cx="3113347" cy="836712"/>
          </a:xfrm>
          <a:prstGeom prst="rect">
            <a:avLst/>
          </a:prstGeom>
          <a:noFill/>
          <a:ln w="9525">
            <a:noFill/>
            <a:miter lim="800000"/>
            <a:headEnd/>
            <a:tailEnd/>
          </a:ln>
        </p:spPr>
      </p:pic>
      <p:sp>
        <p:nvSpPr>
          <p:cNvPr id="9" name="Title 1"/>
          <p:cNvSpPr txBox="1">
            <a:spLocks/>
          </p:cNvSpPr>
          <p:nvPr/>
        </p:nvSpPr>
        <p:spPr>
          <a:xfrm>
            <a:off x="5364088" y="2276872"/>
            <a:ext cx="3600400" cy="504056"/>
          </a:xfrm>
          <a:prstGeom prst="rect">
            <a:avLst/>
          </a:prstGeom>
        </p:spPr>
        <p:txBody>
          <a:bodyPr vert="horz" lIns="91440" tIns="45720" rIns="91440" bIns="45720" rtlCol="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b="1" i="0" u="none" strike="noStrike" kern="1200" cap="none" spc="0" normalizeH="0" baseline="0" noProof="0" dirty="0">
                <a:ln>
                  <a:noFill/>
                </a:ln>
                <a:solidFill>
                  <a:srgbClr val="00B050"/>
                </a:solidFill>
                <a:effectLst/>
                <a:uLnTx/>
                <a:uFillTx/>
              </a:rPr>
              <a:t>Rare streber,</a:t>
            </a:r>
            <a:r>
              <a:rPr lang="en-US"/>
              <a:t> </a:t>
            </a:r>
            <a:r>
              <a:rPr lang="en-US" b="1" i="1" dirty="0"/>
              <a:t>Zingel</a:t>
            </a:r>
            <a:r>
              <a:rPr lang="en-US"/>
              <a:t> </a:t>
            </a:r>
            <a:r>
              <a:rPr lang="en-US" b="1" i="1" dirty="0"/>
              <a:t>streber</a:t>
            </a:r>
            <a:r>
              <a:rPr lang="en-US"/>
              <a:t> </a:t>
            </a:r>
          </a:p>
          <a:p>
            <a:pPr lvl="0" algn="ctr">
              <a:spcBef>
                <a:spcPct val="0"/>
              </a:spcBef>
            </a:pPr>
            <a:r>
              <a:rPr lang="en-US" b="1" dirty="0"/>
              <a:t>VU*, CR-RE**, ▼</a:t>
            </a:r>
            <a:r>
              <a:rPr lang="en-US"/>
              <a:t> </a:t>
            </a:r>
            <a:endParaRPr kumimoji="0" lang="en-US" b="1" i="0" u="none" strike="noStrike" kern="1200" cap="none" spc="0" normalizeH="0" baseline="0" noProof="0" dirty="0">
              <a:ln>
                <a:noFill/>
              </a:ln>
              <a:solidFill>
                <a:schemeClr val="tx1"/>
              </a:solidFill>
              <a:effectLst/>
              <a:uLnTx/>
              <a:uFillTx/>
              <a:ea typeface="+mj-ea"/>
              <a:cs typeface="+mj-cs"/>
            </a:endParaRPr>
          </a:p>
        </p:txBody>
      </p:sp>
      <p:pic>
        <p:nvPicPr>
          <p:cNvPr id="1029" name="Picture 5"/>
          <p:cNvPicPr>
            <a:picLocks noChangeAspect="1" noChangeArrowheads="1"/>
          </p:cNvPicPr>
          <p:nvPr/>
        </p:nvPicPr>
        <p:blipFill>
          <a:blip r:embed="rId5" cstate="print"/>
          <a:srcRect/>
          <a:stretch>
            <a:fillRect/>
          </a:stretch>
        </p:blipFill>
        <p:spPr bwMode="auto">
          <a:xfrm>
            <a:off x="5940152" y="2996952"/>
            <a:ext cx="2853012" cy="1101608"/>
          </a:xfrm>
          <a:prstGeom prst="rect">
            <a:avLst/>
          </a:prstGeom>
          <a:noFill/>
          <a:ln w="9525">
            <a:noFill/>
            <a:miter lim="800000"/>
            <a:headEnd/>
            <a:tailEnd/>
          </a:ln>
        </p:spPr>
      </p:pic>
      <p:sp>
        <p:nvSpPr>
          <p:cNvPr id="11" name="Title 1"/>
          <p:cNvSpPr txBox="1">
            <a:spLocks/>
          </p:cNvSpPr>
          <p:nvPr/>
        </p:nvSpPr>
        <p:spPr>
          <a:xfrm>
            <a:off x="4751512" y="4221088"/>
            <a:ext cx="4392488" cy="432048"/>
          </a:xfrm>
          <a:prstGeom prst="rect">
            <a:avLst/>
          </a:prstGeom>
        </p:spPr>
        <p:txBody>
          <a:bodyPr vert="horz" lIns="91440" tIns="45720" rIns="91440" bIns="45720" rtlCol="0" anchor="ctr" anchorCtr="0">
            <a:noAutofit/>
          </a:bodyPr>
          <a:lstStyle/>
          <a:p>
            <a:pPr lvl="0" algn="ctr">
              <a:spcBef>
                <a:spcPct val="0"/>
              </a:spcBef>
            </a:pPr>
            <a:r>
              <a:rPr kumimoji="0" lang="en-US" b="1" i="0" u="none" strike="noStrike" kern="1200" cap="none" spc="0" normalizeH="0" baseline="0" noProof="0" dirty="0">
                <a:ln>
                  <a:noFill/>
                </a:ln>
                <a:solidFill>
                  <a:srgbClr val="00B050"/>
                </a:solidFill>
                <a:effectLst/>
                <a:uLnTx/>
                <a:uFillTx/>
              </a:rPr>
              <a:t>Barbel, </a:t>
            </a:r>
          </a:p>
          <a:p>
            <a:pPr lvl="0" algn="ctr">
              <a:spcBef>
                <a:spcPct val="0"/>
              </a:spcBef>
            </a:pPr>
            <a:r>
              <a:rPr lang="en-US" b="1" i="1" dirty="0"/>
              <a:t>Barbus</a:t>
            </a:r>
            <a:r>
              <a:rPr lang="en-US"/>
              <a:t> </a:t>
            </a:r>
            <a:r>
              <a:rPr lang="en-US" b="1" i="1" dirty="0"/>
              <a:t>barbus</a:t>
            </a:r>
            <a:r>
              <a:rPr lang="en-US"/>
              <a:t> </a:t>
            </a:r>
            <a:r>
              <a:rPr lang="en-US" b="1" i="1" dirty="0"/>
              <a:t>barbus</a:t>
            </a:r>
            <a:r>
              <a:rPr lang="en-US"/>
              <a:t> </a:t>
            </a:r>
            <a:r>
              <a:rPr lang="en-US" b="1" i="1" dirty="0"/>
              <a:t>VU</a:t>
            </a:r>
            <a:endParaRPr kumimoji="0" lang="en-US" b="1" i="0" u="none" strike="noStrike" kern="1200" cap="none" spc="0" normalizeH="0" baseline="0" noProof="0" dirty="0">
              <a:ln>
                <a:noFill/>
              </a:ln>
              <a:solidFill>
                <a:schemeClr val="tx1"/>
              </a:solidFill>
              <a:effectLst/>
              <a:uLnTx/>
              <a:uFillTx/>
              <a:ea typeface="+mj-ea"/>
              <a:cs typeface="+mj-cs"/>
            </a:endParaRPr>
          </a:p>
        </p:txBody>
      </p:sp>
      <p:pic>
        <p:nvPicPr>
          <p:cNvPr id="1030" name="Picture 6"/>
          <p:cNvPicPr>
            <a:picLocks noChangeAspect="1" noChangeArrowheads="1"/>
          </p:cNvPicPr>
          <p:nvPr/>
        </p:nvPicPr>
        <p:blipFill>
          <a:blip r:embed="rId6" cstate="print"/>
          <a:srcRect/>
          <a:stretch>
            <a:fillRect/>
          </a:stretch>
        </p:blipFill>
        <p:spPr bwMode="auto">
          <a:xfrm>
            <a:off x="3491880" y="4869160"/>
            <a:ext cx="2808312" cy="1093081"/>
          </a:xfrm>
          <a:prstGeom prst="rect">
            <a:avLst/>
          </a:prstGeom>
          <a:noFill/>
          <a:ln w="9525">
            <a:noFill/>
            <a:miter lim="800000"/>
            <a:headEnd/>
            <a:tailEnd/>
          </a:ln>
        </p:spPr>
      </p:pic>
      <p:sp>
        <p:nvSpPr>
          <p:cNvPr id="13" name="Rectangle 12"/>
          <p:cNvSpPr/>
          <p:nvPr/>
        </p:nvSpPr>
        <p:spPr>
          <a:xfrm>
            <a:off x="2123728" y="5934670"/>
            <a:ext cx="4572000" cy="646331"/>
          </a:xfrm>
          <a:prstGeom prst="rect">
            <a:avLst/>
          </a:prstGeom>
        </p:spPr>
        <p:txBody>
          <a:bodyPr>
            <a:spAutoFit/>
          </a:bodyPr>
          <a:lstStyle/>
          <a:p>
            <a:pPr algn="ctr"/>
            <a:r>
              <a:rPr lang="en-US" b="1" dirty="0">
                <a:solidFill>
                  <a:srgbClr val="00B050"/>
                </a:solidFill>
                <a:latin typeface="Calibri" pitchFamily="34" charset="0"/>
              </a:rPr>
              <a:t>Black Sea roach</a:t>
            </a:r>
            <a:r>
              <a:rPr lang="en-US" b="1" dirty="0">
                <a:latin typeface="Calibri" pitchFamily="34" charset="0"/>
              </a:rPr>
              <a:t>, </a:t>
            </a:r>
            <a:r>
              <a:rPr lang="en-US" b="1" i="1" dirty="0">
                <a:latin typeface="Calibri" pitchFamily="34" charset="0"/>
              </a:rPr>
              <a:t>Rutilus frisii </a:t>
            </a:r>
            <a:r>
              <a:rPr lang="en-US"/>
              <a:t> </a:t>
            </a:r>
            <a:r>
              <a:rPr lang="en-US" b="1" dirty="0">
                <a:latin typeface="Calibri" pitchFamily="34" charset="0"/>
              </a:rPr>
              <a:t>VU*, EN**</a:t>
            </a:r>
            <a:endParaRPr lang="en-US" b="1" dirty="0">
              <a:latin typeface="Calibri" pitchFamily="34" charset="0"/>
              <a:cs typeface="Calibri" pitchFamily="34" charset="0"/>
            </a:endParaRPr>
          </a:p>
        </p:txBody>
      </p:sp>
    </p:spTree>
  </p:cSld>
  <p:clrMapOvr>
    <a:masterClrMapping/>
  </p:clrMapOvr>
  <p:transition spd="slow">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762000" y="1596413"/>
            <a:ext cx="8077200" cy="4928931"/>
          </a:xfrm>
        </p:spPr>
        <p:txBody>
          <a:bodyPr/>
          <a:lstStyle/>
          <a:p>
            <a:pPr algn="ctr">
              <a:buNone/>
            </a:pPr>
            <a:endParaRPr lang="en-US" b="1" dirty="0">
              <a:solidFill>
                <a:srgbClr val="00B050"/>
              </a:solidFill>
            </a:endParaRPr>
          </a:p>
          <a:p>
            <a:pPr algn="ctr">
              <a:buNone/>
            </a:pPr>
            <a:endParaRPr lang="en-US" b="1" dirty="0">
              <a:solidFill>
                <a:srgbClr val="00B050"/>
              </a:solidFill>
            </a:endParaRPr>
          </a:p>
          <a:p>
            <a:pPr algn="ctr">
              <a:buNone/>
            </a:pPr>
            <a:r>
              <a:rPr lang="en-US" sz="4000" b="1" dirty="0">
                <a:solidFill>
                  <a:srgbClr val="00B050"/>
                </a:solidFill>
              </a:rPr>
              <a:t>THANK YOU </a:t>
            </a:r>
          </a:p>
          <a:p>
            <a:pPr algn="ctr">
              <a:buNone/>
            </a:pPr>
            <a:r>
              <a:rPr lang="en-US" sz="4000" b="1" dirty="0">
                <a:solidFill>
                  <a:srgbClr val="00B050"/>
                </a:solidFill>
              </a:rPr>
              <a:t>FOR PARTICIPATION AND ATTENTION!</a:t>
            </a:r>
          </a:p>
        </p:txBody>
      </p:sp>
    </p:spTree>
  </p:cSld>
  <p:clrMapOvr>
    <a:masterClrMapping/>
  </p:clrMapOvr>
  <p:transition spd="slow">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352928" cy="1124744"/>
          </a:xfrm>
        </p:spPr>
        <p:txBody>
          <a:bodyPr>
            <a:noAutofit/>
          </a:bodyPr>
          <a:lstStyle/>
          <a:p>
            <a:pPr algn="ctr"/>
            <a:r>
              <a:rPr lang="en-US"/>
              <a:t> </a:t>
            </a:r>
            <a:r>
              <a:t/>
            </a:r>
            <a:br/>
            <a:r>
              <a:rPr lang="en-US" sz="3600" b="1" dirty="0">
                <a:solidFill>
                  <a:srgbClr val="00B050"/>
                </a:solidFill>
              </a:rPr>
              <a:t>Transboundary</a:t>
            </a:r>
            <a:r>
              <a:t/>
            </a:r>
            <a:br/>
            <a:r>
              <a:rPr lang="en-US" sz="3600" b="1" dirty="0">
                <a:solidFill>
                  <a:srgbClr val="00B050"/>
                </a:solidFill>
              </a:rPr>
              <a:t>Diagnostic Analysis (TDA) </a:t>
            </a:r>
            <a:r>
              <a:t/>
            </a:r>
            <a:br/>
            <a:endParaRPr lang="en-US" dirty="0"/>
          </a:p>
        </p:txBody>
      </p:sp>
      <p:sp>
        <p:nvSpPr>
          <p:cNvPr id="3" name="Content Placeholder 2"/>
          <p:cNvSpPr>
            <a:spLocks noGrp="1"/>
          </p:cNvSpPr>
          <p:nvPr>
            <p:ph idx="1"/>
          </p:nvPr>
        </p:nvSpPr>
        <p:spPr>
          <a:xfrm>
            <a:off x="611560" y="2348880"/>
            <a:ext cx="5832648" cy="4320480"/>
          </a:xfrm>
        </p:spPr>
        <p:txBody>
          <a:bodyPr>
            <a:noAutofit/>
          </a:bodyPr>
          <a:lstStyle/>
          <a:p>
            <a:pPr marL="0" indent="0"/>
            <a:r>
              <a:rPr lang="en-US" sz="1800" dirty="0"/>
              <a:t>  In Moldova, surface water body types have been identified for the entire Dniester and its tributaries with an area of more than 1,000 km</a:t>
            </a:r>
            <a:r>
              <a:rPr lang="en-US" sz="1800" baseline="30000" dirty="0"/>
              <a:t>2</a:t>
            </a:r>
            <a:r>
              <a:rPr lang="en-US" sz="1800" dirty="0"/>
              <a:t>.  At present, the river is divided into 21 sections grouped into 11 types, and a typological division of smaller basins has been initiated. </a:t>
            </a:r>
          </a:p>
          <a:p>
            <a:pPr marL="0" indent="0"/>
            <a:r>
              <a:rPr lang="en-US" sz="1800" dirty="0"/>
              <a:t>  In Ukraine, 916 surface water bodies for 420 rivers of the basin (out of 488 rivers, i.e., 86%) and 32 types of surface water bodies have been delineated (with more likely to appear)</a:t>
            </a:r>
          </a:p>
          <a:p>
            <a:pPr marL="0" indent="0"/>
            <a:r>
              <a:rPr lang="en-US" sz="1800" dirty="0"/>
              <a:t>     Groundwater - almost all maps have been constructed (based on the maps from the Water Resouces Agency), all 8 (MD) and 11 (U) arrays are highlighted, with their desciptions being prepared, and long-term information on water use has been collected, with hydrological peculiarities. Overall </a:t>
            </a:r>
            <a:r>
              <a:rPr lang="en-US" sz="1800" dirty="0" smtClean="0"/>
              <a:t>area – </a:t>
            </a:r>
            <a:r>
              <a:rPr lang="en-US" sz="1800" dirty="0"/>
              <a:t>Sarmat in the south </a:t>
            </a:r>
            <a:r>
              <a:rPr dirty="0"/>
              <a:t/>
            </a:r>
            <a:br>
              <a:rPr dirty="0"/>
            </a:br>
            <a:endParaRPr lang="en-US" sz="1400" dirty="0"/>
          </a:p>
          <a:p>
            <a:endParaRPr lang="en-US" sz="1400" dirty="0"/>
          </a:p>
          <a:p>
            <a:endParaRPr lang="en-US" sz="1400" dirty="0">
              <a:solidFill>
                <a:schemeClr val="accent1"/>
              </a:solidFill>
            </a:endParaRPr>
          </a:p>
          <a:p>
            <a:endParaRPr lang="en-US" sz="1400" dirty="0">
              <a:solidFill>
                <a:schemeClr val="accent1"/>
              </a:solidFill>
            </a:endParaRPr>
          </a:p>
        </p:txBody>
      </p:sp>
      <p:pic>
        <p:nvPicPr>
          <p:cNvPr id="4" name="Picture 2"/>
          <p:cNvPicPr>
            <a:picLocks noChangeAspect="1" noChangeArrowheads="1"/>
          </p:cNvPicPr>
          <p:nvPr/>
        </p:nvPicPr>
        <p:blipFill>
          <a:blip r:embed="rId2" cstate="print"/>
          <a:srcRect l="27225" t="29225" r="36034" b="32235"/>
          <a:stretch>
            <a:fillRect/>
          </a:stretch>
        </p:blipFill>
        <p:spPr bwMode="auto">
          <a:xfrm>
            <a:off x="6335688" y="2564904"/>
            <a:ext cx="2808312" cy="1656184"/>
          </a:xfrm>
          <a:prstGeom prst="rect">
            <a:avLst/>
          </a:prstGeom>
          <a:noFill/>
          <a:ln w="9525">
            <a:noFill/>
            <a:miter lim="800000"/>
            <a:headEnd/>
            <a:tailEnd/>
          </a:ln>
        </p:spPr>
      </p:pic>
      <p:pic>
        <p:nvPicPr>
          <p:cNvPr id="5" name="Рисунок 4" descr="C:\Users\Катя\Desktop\Dniester_typology3.png"/>
          <p:cNvPicPr/>
          <p:nvPr/>
        </p:nvPicPr>
        <p:blipFill rotWithShape="1">
          <a:blip r:embed="rId3" cstate="email">
            <a:extLst>
              <a:ext uri="{28A0092B-C50C-407E-A947-70E740481C1C}">
                <a14:useLocalDpi xmlns:a14="http://schemas.microsoft.com/office/drawing/2010/main" val="0"/>
              </a:ext>
            </a:extLst>
          </a:blip>
          <a:srcRect t="-1"/>
          <a:stretch/>
        </p:blipFill>
        <p:spPr bwMode="auto">
          <a:xfrm>
            <a:off x="6660232" y="4437112"/>
            <a:ext cx="2232248" cy="2016224"/>
          </a:xfrm>
          <a:prstGeom prst="rect">
            <a:avLst/>
          </a:prstGeom>
          <a:noFill/>
          <a:ln>
            <a:noFill/>
          </a:ln>
          <a:extLst>
            <a:ext uri="{53640926-AAD7-44D8-BBD7-CCE9431645EC}">
              <a14:shadowObscured xmlns:a14="http://schemas.microsoft.com/office/drawing/2010/main"/>
            </a:ext>
          </a:extLst>
        </p:spPr>
      </p:pic>
      <p:sp>
        <p:nvSpPr>
          <p:cNvPr id="6" name="Content Placeholder 2"/>
          <p:cNvSpPr txBox="1">
            <a:spLocks/>
          </p:cNvSpPr>
          <p:nvPr/>
        </p:nvSpPr>
        <p:spPr>
          <a:xfrm>
            <a:off x="827584" y="1340768"/>
            <a:ext cx="7560840" cy="864096"/>
          </a:xfrm>
          <a:prstGeom prst="rect">
            <a:avLst/>
          </a:prstGeom>
        </p:spPr>
        <p:txBody>
          <a:bodyPr vert="horz" lIns="91440" tIns="45720" rIns="91440" bIns="45720" rtlCol="0">
            <a:no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0" i="0" u="none" strike="noStrike" kern="1200" cap="none" spc="0" normalizeH="0" baseline="0" noProof="0" dirty="0">
                <a:ln>
                  <a:noFill/>
                </a:ln>
                <a:solidFill>
                  <a:srgbClr val="00B050"/>
                </a:solidFill>
                <a:effectLst/>
                <a:uLnTx/>
                <a:uFillTx/>
                <a:latin typeface="+mn-lt"/>
              </a:rPr>
              <a:t>National and transboundary levels – WFD </a:t>
            </a:r>
          </a:p>
          <a:p>
            <a:pPr marL="457200" marR="0" lvl="0" indent="-457200" algn="l" defTabSz="914400" rtl="0" eaLnBrk="1" fontAlgn="auto" latinLnBrk="0" hangingPunct="1">
              <a:lnSpc>
                <a:spcPct val="100000"/>
              </a:lnSpc>
              <a:spcBef>
                <a:spcPct val="20000"/>
              </a:spcBef>
              <a:spcAft>
                <a:spcPts val="0"/>
              </a:spcAft>
              <a:buClrTx/>
              <a:buSzTx/>
              <a:buFont typeface="Arial" pitchFamily="34" charset="0"/>
              <a:buAutoNum type="arabicParenR"/>
              <a:tabLst/>
              <a:defRPr/>
            </a:pPr>
            <a:r>
              <a:rPr kumimoji="0" lang="en-US" sz="2400" b="0" i="0" u="none" strike="noStrike" kern="1200" cap="none" spc="0" normalizeH="0" baseline="0" noProof="0" dirty="0">
                <a:ln>
                  <a:noFill/>
                </a:ln>
                <a:solidFill>
                  <a:schemeClr val="accent1"/>
                </a:solidFill>
                <a:effectLst/>
                <a:uLnTx/>
                <a:uFillTx/>
                <a:latin typeface="+mn-lt"/>
              </a:rPr>
              <a:t>Identification, typology</a:t>
            </a:r>
            <a:r>
              <a:rPr lang="en-US"/>
              <a:t> </a:t>
            </a:r>
          </a:p>
        </p:txBody>
      </p:sp>
    </p:spTree>
  </p:cSld>
  <p:clrMapOvr>
    <a:masterClrMapping/>
  </p:clrMapOvr>
  <p:transition spd="slow">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88640"/>
            <a:ext cx="8077200" cy="864096"/>
          </a:xfrm>
        </p:spPr>
        <p:txBody>
          <a:bodyPr>
            <a:noAutofit/>
          </a:bodyPr>
          <a:lstStyle/>
          <a:p>
            <a:r>
              <a:rPr dirty="0"/>
              <a:t/>
            </a:r>
            <a:br>
              <a:rPr dirty="0"/>
            </a:br>
            <a:r>
              <a:rPr lang="en-US" sz="2400" b="1" dirty="0">
                <a:solidFill>
                  <a:schemeClr val="accent1"/>
                </a:solidFill>
              </a:rPr>
              <a:t>2) Reference conditions - </a:t>
            </a:r>
            <a:r>
              <a:rPr lang="en-US" altLang="ru-RU" sz="2000" b="1" dirty="0">
                <a:latin typeface="+mn-lt"/>
              </a:rPr>
              <a:t>conditions that could exist </a:t>
            </a:r>
            <a:r>
              <a:rPr lang="en-US" altLang="ru-RU" sz="2000" b="1" dirty="0" smtClean="0">
                <a:latin typeface="+mn-lt"/>
              </a:rPr>
              <a:t>where there is no anthropogenic </a:t>
            </a:r>
            <a:r>
              <a:rPr lang="en-US" altLang="ru-RU" sz="2000" b="1" dirty="0">
                <a:latin typeface="+mn-lt"/>
              </a:rPr>
              <a:t>impact </a:t>
            </a:r>
            <a:endParaRPr lang="en-US" sz="2400" dirty="0"/>
          </a:p>
        </p:txBody>
      </p:sp>
      <p:pic>
        <p:nvPicPr>
          <p:cNvPr id="1027" name="Picture 3"/>
          <p:cNvPicPr>
            <a:picLocks noGrp="1" noChangeAspect="1" noChangeArrowheads="1"/>
          </p:cNvPicPr>
          <p:nvPr>
            <p:ph idx="1"/>
          </p:nvPr>
        </p:nvPicPr>
        <p:blipFill>
          <a:blip r:embed="rId3" cstate="print"/>
          <a:srcRect l="36646" t="24198" r="20960" b="20506"/>
          <a:stretch>
            <a:fillRect/>
          </a:stretch>
        </p:blipFill>
        <p:spPr bwMode="auto">
          <a:xfrm>
            <a:off x="251520" y="1412776"/>
            <a:ext cx="3534938" cy="2592288"/>
          </a:xfrm>
          <a:prstGeom prst="rect">
            <a:avLst/>
          </a:prstGeom>
          <a:noFill/>
          <a:ln w="9525">
            <a:noFill/>
            <a:miter lim="800000"/>
            <a:headEnd/>
            <a:tailEnd/>
          </a:ln>
        </p:spPr>
      </p:pic>
      <p:pic>
        <p:nvPicPr>
          <p:cNvPr id="8" name="Рисунок 5"/>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899592" y="4149080"/>
            <a:ext cx="2644924" cy="2511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Рисунок 6"/>
          <p:cNvPicPr>
            <a:picLocks noChangeAspect="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4932040" y="4127500"/>
            <a:ext cx="3640138"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6" name="Rectangle 2"/>
          <p:cNvSpPr>
            <a:spLocks noChangeArrowheads="1"/>
          </p:cNvSpPr>
          <p:nvPr/>
        </p:nvSpPr>
        <p:spPr bwMode="auto">
          <a:xfrm rot="10800000" flipV="1">
            <a:off x="3779912" y="1278632"/>
            <a:ext cx="5184576"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lang="en-US" sz="2000" dirty="0"/>
              <a:t>   Over 40 basin sections that are 100 to </a:t>
            </a:r>
            <a:r>
              <a:rPr lang="en-US" sz="2000" dirty="0" smtClean="0"/>
              <a:t>1,000 </a:t>
            </a:r>
            <a:r>
              <a:rPr lang="en-US" sz="2000" dirty="0"/>
              <a:t>m long have been surveyed in the Carpathian ecoregions, the Eastern Plains and the Pontic province, presently – the lower reaches of the Dniester River and the Yagorlyk tributary</a:t>
            </a:r>
          </a:p>
          <a:p>
            <a:pPr fontAlgn="base">
              <a:spcBef>
                <a:spcPct val="0"/>
              </a:spcBef>
              <a:spcAft>
                <a:spcPct val="0"/>
              </a:spcAft>
              <a:buFont typeface="Arial" pitchFamily="34" charset="0"/>
              <a:buChar char="•"/>
            </a:pPr>
            <a:r>
              <a:rPr lang="en-US" sz="2000" dirty="0"/>
              <a:t>  Survey:  algae, higher aquatic plants, invertebrates, fish, dissolved </a:t>
            </a:r>
            <a:r>
              <a:rPr lang="en-US" sz="2000" dirty="0" smtClean="0"/>
              <a:t>О</a:t>
            </a:r>
            <a:r>
              <a:rPr lang="en-US" sz="2000" baseline="-25000" dirty="0" smtClean="0"/>
              <a:t>2</a:t>
            </a:r>
            <a:r>
              <a:rPr lang="en-US" sz="2000" dirty="0" smtClean="0"/>
              <a:t> </a:t>
            </a:r>
            <a:r>
              <a:rPr lang="en-US" sz="2000" dirty="0"/>
              <a:t>content, t, transparency, pH, salinity, salt composition, electrical conductivity, nutrients, organic substances)</a:t>
            </a:r>
          </a:p>
          <a:p>
            <a:pPr lvl="0" fontAlgn="base">
              <a:spcBef>
                <a:spcPct val="0"/>
              </a:spcBef>
              <a:spcAft>
                <a:spcPct val="0"/>
              </a:spcAft>
            </a:pPr>
            <a:endParaRPr lang="en-US" sz="2000" dirty="0"/>
          </a:p>
          <a:p>
            <a:pPr lvl="0" fontAlgn="base">
              <a:spcBef>
                <a:spcPct val="0"/>
              </a:spcBef>
              <a:spcAft>
                <a:spcPct val="0"/>
              </a:spcAft>
            </a:pPr>
            <a:endParaRPr kumimoji="0" lang="en-US" sz="20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404664"/>
            <a:ext cx="8083624" cy="864096"/>
          </a:xfrm>
        </p:spPr>
        <p:txBody>
          <a:bodyPr>
            <a:noAutofit/>
          </a:bodyPr>
          <a:lstStyle/>
          <a:p>
            <a:r>
              <a:rPr lang="en-US" sz="3200" dirty="0">
                <a:solidFill>
                  <a:schemeClr val="accent1"/>
                </a:solidFill>
              </a:rPr>
              <a:t>3) Main Types of Anthropogenic Loads and Their Effects </a:t>
            </a:r>
            <a:r>
              <a:rPr dirty="0"/>
              <a:t/>
            </a:r>
            <a:br>
              <a:rPr dirty="0"/>
            </a:br>
            <a:endParaRPr lang="en-US" sz="3200" dirty="0"/>
          </a:p>
        </p:txBody>
      </p:sp>
      <p:sp>
        <p:nvSpPr>
          <p:cNvPr id="5" name="Title 1"/>
          <p:cNvSpPr txBox="1">
            <a:spLocks/>
          </p:cNvSpPr>
          <p:nvPr/>
        </p:nvSpPr>
        <p:spPr>
          <a:xfrm>
            <a:off x="4283968" y="5013176"/>
            <a:ext cx="4536504" cy="783104"/>
          </a:xfrm>
          <a:prstGeom prst="rect">
            <a:avLst/>
          </a:prstGeom>
        </p:spPr>
        <p:txBody>
          <a:bodyPr vert="horz" lIns="91440" tIns="45720" rIns="91440" bIns="45720" rtlCol="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t/>
            </a:r>
            <a:br/>
            <a:r>
              <a:rPr lang="en-US" sz="3600" b="1" dirty="0">
                <a:solidFill>
                  <a:schemeClr val="accent2">
                    <a:lumMod val="75000"/>
                  </a:schemeClr>
                </a:solidFill>
                <a:latin typeface="+mj-lt"/>
              </a:rPr>
              <a:t>=&gt;</a:t>
            </a:r>
            <a:r>
              <a:rPr lang="en-US"/>
              <a:t> </a:t>
            </a:r>
            <a:r>
              <a:rPr kumimoji="0" lang="en-US" sz="3200" b="0" i="0" u="none" strike="noStrike" kern="1200" cap="none" spc="0" normalizeH="0" baseline="0" noProof="0" dirty="0">
                <a:ln>
                  <a:noFill/>
                </a:ln>
                <a:solidFill>
                  <a:schemeClr val="accent1"/>
                </a:solidFill>
                <a:effectLst/>
                <a:uLnTx/>
                <a:uFillTx/>
                <a:latin typeface="+mj-lt"/>
              </a:rPr>
              <a:t>Ecological goals</a:t>
            </a:r>
            <a:r>
              <a:t/>
            </a:r>
            <a:b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sp>
        <p:nvSpPr>
          <p:cNvPr id="7" name="Title 1"/>
          <p:cNvSpPr txBox="1">
            <a:spLocks/>
          </p:cNvSpPr>
          <p:nvPr/>
        </p:nvSpPr>
        <p:spPr>
          <a:xfrm>
            <a:off x="4355976" y="2060848"/>
            <a:ext cx="828600" cy="783104"/>
          </a:xfrm>
          <a:prstGeom prst="rect">
            <a:avLst/>
          </a:prstGeom>
        </p:spPr>
        <p:txBody>
          <a:bodyPr vert="horz" lIns="91440" tIns="45720" rIns="91440" bIns="45720" rtlCol="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t/>
            </a:r>
            <a:br/>
            <a:r>
              <a:rPr lang="en-US" sz="3600" b="1" dirty="0">
                <a:solidFill>
                  <a:schemeClr val="accent2">
                    <a:lumMod val="75000"/>
                  </a:schemeClr>
                </a:solidFill>
                <a:latin typeface="+mj-lt"/>
              </a:rPr>
              <a:t>=&gt;</a:t>
            </a:r>
            <a:r>
              <a:rPr lang="en-US"/>
              <a:t> </a:t>
            </a:r>
            <a:r>
              <a:t/>
            </a:r>
            <a:br/>
            <a:endParaRPr kumimoji="0" lang="en-US" sz="3600" b="1" i="0" u="none" strike="noStrike" kern="1200" cap="none" spc="0" normalizeH="0" baseline="0" noProof="0" dirty="0">
              <a:ln>
                <a:noFill/>
              </a:ln>
              <a:solidFill>
                <a:schemeClr val="tx1"/>
              </a:solidFill>
              <a:effectLst/>
              <a:uLnTx/>
              <a:uFillTx/>
              <a:latin typeface="+mj-lt"/>
              <a:ea typeface="+mj-ea"/>
              <a:cs typeface="+mj-cs"/>
            </a:endParaRPr>
          </a:p>
        </p:txBody>
      </p:sp>
      <p:pic>
        <p:nvPicPr>
          <p:cNvPr id="40961" name="Picture 1"/>
          <p:cNvPicPr>
            <a:picLocks noChangeAspect="1" noChangeArrowheads="1"/>
          </p:cNvPicPr>
          <p:nvPr/>
        </p:nvPicPr>
        <p:blipFill>
          <a:blip r:embed="rId3" cstate="print"/>
          <a:srcRect l="39566" t="31125" r="20032" b="27532"/>
          <a:stretch>
            <a:fillRect/>
          </a:stretch>
        </p:blipFill>
        <p:spPr bwMode="auto">
          <a:xfrm>
            <a:off x="0" y="1412776"/>
            <a:ext cx="4255330" cy="2448272"/>
          </a:xfrm>
          <a:prstGeom prst="rect">
            <a:avLst/>
          </a:prstGeom>
          <a:noFill/>
          <a:ln w="9525">
            <a:noFill/>
            <a:miter lim="800000"/>
            <a:headEnd/>
            <a:tailEnd/>
          </a:ln>
        </p:spPr>
      </p:pic>
      <p:pic>
        <p:nvPicPr>
          <p:cNvPr id="8" name="Picture 2"/>
          <p:cNvPicPr>
            <a:picLocks noChangeAspect="1" noChangeArrowheads="1"/>
          </p:cNvPicPr>
          <p:nvPr/>
        </p:nvPicPr>
        <p:blipFill>
          <a:blip r:embed="rId4" cstate="print"/>
          <a:srcRect l="35704" t="25874" r="19076" b="15479"/>
          <a:stretch>
            <a:fillRect/>
          </a:stretch>
        </p:blipFill>
        <p:spPr bwMode="auto">
          <a:xfrm>
            <a:off x="5220072" y="1196752"/>
            <a:ext cx="3456384" cy="2520280"/>
          </a:xfrm>
          <a:prstGeom prst="rect">
            <a:avLst/>
          </a:prstGeom>
          <a:noFill/>
          <a:ln w="9525">
            <a:noFill/>
            <a:miter lim="800000"/>
            <a:headEnd/>
            <a:tailEnd/>
          </a:ln>
        </p:spPr>
      </p:pic>
      <p:pic>
        <p:nvPicPr>
          <p:cNvPr id="25601" name="Picture 1"/>
          <p:cNvPicPr>
            <a:picLocks noGrp="1" noChangeAspect="1" noChangeArrowheads="1"/>
          </p:cNvPicPr>
          <p:nvPr>
            <p:ph idx="1"/>
          </p:nvPr>
        </p:nvPicPr>
        <p:blipFill>
          <a:blip r:embed="rId5" cstate="print"/>
          <a:srcRect l="36646" t="24198" r="19076" b="15479"/>
          <a:stretch>
            <a:fillRect/>
          </a:stretch>
        </p:blipFill>
        <p:spPr bwMode="auto">
          <a:xfrm>
            <a:off x="323528" y="4077072"/>
            <a:ext cx="3384376" cy="2592288"/>
          </a:xfrm>
          <a:prstGeom prst="rect">
            <a:avLst/>
          </a:prstGeom>
          <a:noFill/>
          <a:ln w="9525">
            <a:noFill/>
            <a:miter lim="800000"/>
            <a:headEnd/>
            <a:tailEnd/>
          </a:ln>
        </p:spPr>
      </p:pic>
      <p:sp>
        <p:nvSpPr>
          <p:cNvPr id="10" name="Title 1"/>
          <p:cNvSpPr txBox="1">
            <a:spLocks/>
          </p:cNvSpPr>
          <p:nvPr/>
        </p:nvSpPr>
        <p:spPr>
          <a:xfrm rot="8536938">
            <a:off x="4220910" y="3672646"/>
            <a:ext cx="828600" cy="783104"/>
          </a:xfrm>
          <a:prstGeom prst="rect">
            <a:avLst/>
          </a:prstGeom>
        </p:spPr>
        <p:txBody>
          <a:bodyPr vert="horz" lIns="91440" tIns="45720" rIns="91440" bIns="45720" rtlCol="0" anchor="ctr" anchorCtr="0">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t/>
            </a:r>
            <a:br/>
            <a:r>
              <a:rPr lang="en-US" sz="3600" b="1" dirty="0">
                <a:solidFill>
                  <a:schemeClr val="accent2">
                    <a:lumMod val="75000"/>
                  </a:schemeClr>
                </a:solidFill>
                <a:latin typeface="+mj-lt"/>
              </a:rPr>
              <a:t>=&gt;</a:t>
            </a:r>
            <a:r>
              <a:rPr lang="en-US"/>
              <a:t> </a:t>
            </a:r>
            <a:r>
              <a:t/>
            </a:r>
            <a:br/>
            <a:endParaRPr kumimoji="0" lang="en-US" sz="36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spd="slow">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548680"/>
            <a:ext cx="8077200" cy="936104"/>
          </a:xfrm>
        </p:spPr>
        <p:txBody>
          <a:bodyPr>
            <a:normAutofit fontScale="90000"/>
          </a:bodyPr>
          <a:lstStyle/>
          <a:p>
            <a:pPr algn="ctr"/>
            <a:r>
              <a:rPr lang="en-US" sz="4000" b="1" dirty="0">
                <a:solidFill>
                  <a:srgbClr val="00B050"/>
                </a:solidFill>
              </a:rPr>
              <a:t>Diffuse Pollution</a:t>
            </a:r>
            <a:r>
              <a:rPr dirty="0"/>
              <a:t/>
            </a:r>
            <a:br>
              <a:rPr dirty="0"/>
            </a:br>
            <a:r>
              <a:rPr lang="en-US" sz="4000" dirty="0">
                <a:solidFill>
                  <a:srgbClr val="00B050"/>
                </a:solidFill>
              </a:rPr>
              <a:t>(Nitrates Directive)</a:t>
            </a:r>
            <a:r>
              <a:rPr dirty="0"/>
              <a:t/>
            </a:r>
            <a:br>
              <a:rPr dirty="0"/>
            </a:br>
            <a:endParaRPr lang="en-US" dirty="0"/>
          </a:p>
        </p:txBody>
      </p:sp>
      <p:sp>
        <p:nvSpPr>
          <p:cNvPr id="3" name="Content Placeholder 2"/>
          <p:cNvSpPr>
            <a:spLocks noGrp="1"/>
          </p:cNvSpPr>
          <p:nvPr>
            <p:ph idx="1"/>
          </p:nvPr>
        </p:nvSpPr>
        <p:spPr>
          <a:xfrm>
            <a:off x="762000" y="1412776"/>
            <a:ext cx="8077200" cy="1584176"/>
          </a:xfrm>
        </p:spPr>
        <p:txBody>
          <a:bodyPr>
            <a:noAutofit/>
          </a:bodyPr>
          <a:lstStyle/>
          <a:p>
            <a:pPr>
              <a:buNone/>
            </a:pPr>
            <a:r>
              <a:rPr lang="en-US" sz="2800" dirty="0">
                <a:solidFill>
                  <a:schemeClr val="accent1"/>
                </a:solidFill>
              </a:rPr>
              <a:t>Identification of nitrate sensitive areas</a:t>
            </a:r>
          </a:p>
          <a:p>
            <a:r>
              <a:rPr lang="en-US" sz="2800" dirty="0">
                <a:solidFill>
                  <a:srgbClr val="0070C0"/>
                </a:solidFill>
              </a:rPr>
              <a:t>Coordinated common / bipartite load and risk estimation methodology  </a:t>
            </a:r>
          </a:p>
          <a:p>
            <a:r>
              <a:rPr lang="en-US" sz="2800" dirty="0">
                <a:solidFill>
                  <a:srgbClr val="0070C0"/>
                </a:solidFill>
              </a:rPr>
              <a:t>Data collection for the analysis (proportion of the population not connected </a:t>
            </a:r>
            <a:r>
              <a:rPr lang="en-US" sz="2800" dirty="0" smtClean="0">
                <a:solidFill>
                  <a:srgbClr val="0070C0"/>
                </a:solidFill>
              </a:rPr>
              <a:t>to </a:t>
            </a:r>
            <a:r>
              <a:rPr lang="en-US" sz="2800" dirty="0">
                <a:solidFill>
                  <a:srgbClr val="0070C0"/>
                </a:solidFill>
              </a:rPr>
              <a:t>sewage system, livestock number, soil types)  </a:t>
            </a:r>
          </a:p>
          <a:p>
            <a:r>
              <a:rPr lang="en-US" sz="2800" dirty="0">
                <a:solidFill>
                  <a:srgbClr val="0070C0"/>
                </a:solidFill>
              </a:rPr>
              <a:t>River basin area delineation / mapping </a:t>
            </a:r>
          </a:p>
        </p:txBody>
      </p:sp>
    </p:spTree>
    <p:extLst>
      <p:ext uri="{BB962C8B-B14F-4D97-AF65-F5344CB8AC3E}">
        <p14:creationId xmlns:p14="http://schemas.microsoft.com/office/powerpoint/2010/main" val="1543468017"/>
      </p:ext>
    </p:extLst>
  </p:cSld>
  <p:clrMapOvr>
    <a:masterClrMapping/>
  </p:clrMapOvr>
  <p:transition spd="slow">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352928" cy="1124744"/>
          </a:xfrm>
        </p:spPr>
        <p:txBody>
          <a:bodyPr>
            <a:noAutofit/>
          </a:bodyPr>
          <a:lstStyle/>
          <a:p>
            <a:pPr algn="ctr"/>
            <a:r>
              <a:rPr lang="en-US"/>
              <a:t> </a:t>
            </a:r>
            <a:r>
              <a:t/>
            </a:r>
            <a:br/>
            <a:endParaRPr lang="en-US" dirty="0"/>
          </a:p>
        </p:txBody>
      </p:sp>
      <p:sp>
        <p:nvSpPr>
          <p:cNvPr id="3" name="Content Placeholder 2"/>
          <p:cNvSpPr>
            <a:spLocks noGrp="1"/>
          </p:cNvSpPr>
          <p:nvPr>
            <p:ph idx="1"/>
          </p:nvPr>
        </p:nvSpPr>
        <p:spPr>
          <a:xfrm>
            <a:off x="683568" y="188640"/>
            <a:ext cx="8130480" cy="5256584"/>
          </a:xfrm>
        </p:spPr>
        <p:txBody>
          <a:bodyPr>
            <a:noAutofit/>
          </a:bodyPr>
          <a:lstStyle/>
          <a:p>
            <a:pPr algn="ctr">
              <a:buNone/>
            </a:pPr>
            <a:r>
              <a:rPr lang="en-US" sz="4000" dirty="0">
                <a:solidFill>
                  <a:srgbClr val="00B050"/>
                </a:solidFill>
              </a:rPr>
              <a:t>Inventory of Tailing Dumps</a:t>
            </a:r>
          </a:p>
        </p:txBody>
      </p:sp>
      <p:pic>
        <p:nvPicPr>
          <p:cNvPr id="4" name="Picture 2"/>
          <p:cNvPicPr>
            <a:picLocks noChangeAspect="1" noChangeArrowheads="1"/>
          </p:cNvPicPr>
          <p:nvPr/>
        </p:nvPicPr>
        <p:blipFill>
          <a:blip r:embed="rId2" cstate="print"/>
          <a:srcRect l="16863" t="4091" r="37917" b="12128"/>
          <a:stretch>
            <a:fillRect/>
          </a:stretch>
        </p:blipFill>
        <p:spPr bwMode="auto">
          <a:xfrm>
            <a:off x="6084168" y="836712"/>
            <a:ext cx="2808312" cy="2925325"/>
          </a:xfrm>
          <a:prstGeom prst="rect">
            <a:avLst/>
          </a:prstGeom>
          <a:noFill/>
          <a:ln w="9525">
            <a:noFill/>
            <a:miter lim="800000"/>
            <a:headEnd/>
            <a:tailEnd/>
          </a:ln>
        </p:spPr>
      </p:pic>
      <p:pic>
        <p:nvPicPr>
          <p:cNvPr id="38914" name="Picture 2" descr="Image may contain: 2 people, people standing"/>
          <p:cNvPicPr>
            <a:picLocks noChangeAspect="1" noChangeArrowheads="1"/>
          </p:cNvPicPr>
          <p:nvPr/>
        </p:nvPicPr>
        <p:blipFill>
          <a:blip r:embed="rId3" cstate="print"/>
          <a:srcRect/>
          <a:stretch>
            <a:fillRect/>
          </a:stretch>
        </p:blipFill>
        <p:spPr bwMode="auto">
          <a:xfrm>
            <a:off x="3275856" y="3573016"/>
            <a:ext cx="1944216" cy="2592288"/>
          </a:xfrm>
          <a:prstGeom prst="rect">
            <a:avLst/>
          </a:prstGeom>
          <a:noFill/>
        </p:spPr>
      </p:pic>
      <p:pic>
        <p:nvPicPr>
          <p:cNvPr id="38916" name="Picture 4" descr="Image may contain: 1 person, sky, cloud, bridge and outdoor"/>
          <p:cNvPicPr>
            <a:picLocks noChangeAspect="1" noChangeArrowheads="1"/>
          </p:cNvPicPr>
          <p:nvPr/>
        </p:nvPicPr>
        <p:blipFill>
          <a:blip r:embed="rId4" cstate="print"/>
          <a:srcRect t="15003" r="17013" b="4354"/>
          <a:stretch>
            <a:fillRect/>
          </a:stretch>
        </p:blipFill>
        <p:spPr bwMode="auto">
          <a:xfrm>
            <a:off x="0" y="4005064"/>
            <a:ext cx="2964050" cy="2160240"/>
          </a:xfrm>
          <a:prstGeom prst="rect">
            <a:avLst/>
          </a:prstGeom>
          <a:noFill/>
        </p:spPr>
      </p:pic>
      <p:pic>
        <p:nvPicPr>
          <p:cNvPr id="38918" name="Picture 6" descr="Image may contain: one or more people, people standing, cloud, sky, outdoor and nature"/>
          <p:cNvPicPr>
            <a:picLocks noChangeAspect="1" noChangeArrowheads="1"/>
          </p:cNvPicPr>
          <p:nvPr/>
        </p:nvPicPr>
        <p:blipFill>
          <a:blip r:embed="rId5" cstate="print"/>
          <a:srcRect l="13043" t="25260" r="13587" b="16044"/>
          <a:stretch>
            <a:fillRect/>
          </a:stretch>
        </p:blipFill>
        <p:spPr bwMode="auto">
          <a:xfrm>
            <a:off x="5652120" y="4077072"/>
            <a:ext cx="3240360" cy="1944216"/>
          </a:xfrm>
          <a:prstGeom prst="rect">
            <a:avLst/>
          </a:prstGeom>
          <a:noFill/>
        </p:spPr>
      </p:pic>
      <p:sp>
        <p:nvSpPr>
          <p:cNvPr id="8" name="Rectangle 7"/>
          <p:cNvSpPr/>
          <p:nvPr/>
        </p:nvSpPr>
        <p:spPr>
          <a:xfrm>
            <a:off x="683568" y="1052736"/>
            <a:ext cx="5328592" cy="3046988"/>
          </a:xfrm>
          <a:prstGeom prst="rect">
            <a:avLst/>
          </a:prstGeom>
        </p:spPr>
        <p:txBody>
          <a:bodyPr wrap="square">
            <a:spAutoFit/>
          </a:bodyPr>
          <a:lstStyle/>
          <a:p>
            <a:r>
              <a:rPr lang="en-US" sz="2000" dirty="0">
                <a:solidFill>
                  <a:srgbClr val="0070C0"/>
                </a:solidFill>
              </a:rPr>
              <a:t>Start meeting (Ivano-Frankovsk, 2 July)</a:t>
            </a:r>
          </a:p>
          <a:p>
            <a:endParaRPr lang="en-US" sz="900" dirty="0">
              <a:solidFill>
                <a:srgbClr val="0070C0"/>
              </a:solidFill>
            </a:endParaRPr>
          </a:p>
          <a:p>
            <a:r>
              <a:rPr lang="en-US" sz="2000" dirty="0">
                <a:solidFill>
                  <a:srgbClr val="0070C0"/>
                </a:solidFill>
              </a:rPr>
              <a:t>Visit to enterprises / tailing dumps: </a:t>
            </a:r>
          </a:p>
          <a:p>
            <a:pPr marL="342900" indent="-342900">
              <a:buAutoNum type="arabicParenR"/>
            </a:pPr>
            <a:r>
              <a:rPr lang="en-US" sz="2000" dirty="0">
                <a:solidFill>
                  <a:srgbClr val="0070C0"/>
                </a:solidFill>
              </a:rPr>
              <a:t>Neftekhimik-Prikarpattia - 1 (Nadvirna)</a:t>
            </a:r>
          </a:p>
          <a:p>
            <a:pPr marL="342900" indent="-342900">
              <a:buAutoNum type="arabicParenR"/>
            </a:pPr>
            <a:r>
              <a:rPr lang="en-US" sz="2000" dirty="0">
                <a:solidFill>
                  <a:srgbClr val="0070C0"/>
                </a:solidFill>
              </a:rPr>
              <a:t>Burshtyn TPP - 4 (Burshtyn)</a:t>
            </a:r>
          </a:p>
          <a:p>
            <a:pPr marL="342900" indent="-342900">
              <a:buAutoNum type="arabicParenR"/>
            </a:pPr>
            <a:r>
              <a:rPr lang="en-US" sz="2000" dirty="0">
                <a:solidFill>
                  <a:srgbClr val="0070C0"/>
                </a:solidFill>
              </a:rPr>
              <a:t>Oriana-ECO- 3 (Kalush)</a:t>
            </a:r>
          </a:p>
          <a:p>
            <a:pPr marL="342900" indent="-342900">
              <a:buAutoNum type="arabicParenR"/>
            </a:pPr>
            <a:r>
              <a:rPr lang="en-US" sz="2000" dirty="0">
                <a:solidFill>
                  <a:srgbClr val="0070C0"/>
                </a:solidFill>
              </a:rPr>
              <a:t>Stebnik Mining Chemical Enterprise Polimineral - 1 (Stebnik) </a:t>
            </a:r>
          </a:p>
          <a:p>
            <a:pPr marL="342900" indent="-342900">
              <a:buAutoNum type="arabicParenR"/>
            </a:pPr>
            <a:r>
              <a:rPr lang="en-US" sz="2000" dirty="0">
                <a:solidFill>
                  <a:srgbClr val="0070C0"/>
                </a:solidFill>
              </a:rPr>
              <a:t>Razdol Mining Chemical Enterprise Sirka - 3 (Novy Razdol)</a:t>
            </a:r>
          </a:p>
        </p:txBody>
      </p:sp>
    </p:spTree>
  </p:cSld>
  <p:clrMapOvr>
    <a:masterClrMapping/>
  </p:clrMapOvr>
  <p:transition spd="slow">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69632"/>
            <a:ext cx="8077200" cy="783104"/>
          </a:xfrm>
        </p:spPr>
        <p:txBody>
          <a:bodyPr>
            <a:normAutofit/>
          </a:bodyPr>
          <a:lstStyle/>
          <a:p>
            <a:pPr algn="ctr"/>
            <a:r>
              <a:rPr lang="en-US" sz="4000" dirty="0">
                <a:solidFill>
                  <a:srgbClr val="00B050"/>
                </a:solidFill>
                <a:latin typeface="+mn-lt"/>
              </a:rPr>
              <a:t>Economic Considerations </a:t>
            </a:r>
            <a:endParaRPr lang="en-US" sz="4000" dirty="0">
              <a:solidFill>
                <a:srgbClr val="00B050"/>
              </a:solidFill>
              <a:latin typeface="+mn-lt"/>
              <a:ea typeface="+mn-ea"/>
              <a:cs typeface="+mn-cs"/>
            </a:endParaRPr>
          </a:p>
        </p:txBody>
      </p:sp>
      <p:sp>
        <p:nvSpPr>
          <p:cNvPr id="3" name="Content Placeholder 2"/>
          <p:cNvSpPr>
            <a:spLocks noGrp="1"/>
          </p:cNvSpPr>
          <p:nvPr>
            <p:ph idx="1"/>
          </p:nvPr>
        </p:nvSpPr>
        <p:spPr>
          <a:xfrm>
            <a:off x="762000" y="1268761"/>
            <a:ext cx="8077200" cy="5328592"/>
          </a:xfrm>
        </p:spPr>
        <p:txBody>
          <a:bodyPr>
            <a:normAutofit/>
          </a:bodyPr>
          <a:lstStyle/>
          <a:p>
            <a:r>
              <a:rPr lang="en-US" sz="2400" b="1" dirty="0">
                <a:solidFill>
                  <a:schemeClr val="accent1"/>
                </a:solidFill>
              </a:rPr>
              <a:t>Economic analysis of water use</a:t>
            </a:r>
          </a:p>
          <a:p>
            <a:r>
              <a:rPr lang="en-US" sz="2400" b="1" dirty="0">
                <a:solidFill>
                  <a:schemeClr val="accent1"/>
                </a:solidFill>
              </a:rPr>
              <a:t>Economic valuation of ecological services </a:t>
            </a:r>
          </a:p>
          <a:p>
            <a:endParaRPr lang="en-US" sz="2000" dirty="0"/>
          </a:p>
          <a:p>
            <a:pPr>
              <a:buFontTx/>
              <a:buChar char="-"/>
            </a:pPr>
            <a:endParaRPr lang="en-US" sz="2000" dirty="0"/>
          </a:p>
        </p:txBody>
      </p:sp>
      <p:pic>
        <p:nvPicPr>
          <p:cNvPr id="5" name="Picture 4"/>
          <p:cNvPicPr>
            <a:picLocks noChangeAspect="1" noChangeArrowheads="1"/>
          </p:cNvPicPr>
          <p:nvPr/>
        </p:nvPicPr>
        <p:blipFill>
          <a:blip r:embed="rId2" cstate="print"/>
          <a:srcRect l="5625" t="5003" r="36248" b="18291"/>
          <a:stretch>
            <a:fillRect/>
          </a:stretch>
        </p:blipFill>
        <p:spPr bwMode="auto">
          <a:xfrm>
            <a:off x="2843808" y="2708919"/>
            <a:ext cx="3938525" cy="2922131"/>
          </a:xfrm>
          <a:prstGeom prst="rect">
            <a:avLst/>
          </a:prstGeom>
          <a:noFill/>
          <a:ln w="9525">
            <a:noFill/>
            <a:miter lim="800000"/>
            <a:headEnd/>
            <a:tailEnd/>
          </a:ln>
        </p:spPr>
      </p:pic>
    </p:spTree>
  </p:cSld>
  <p:clrMapOvr>
    <a:masterClrMapping/>
  </p:clrMapOvr>
  <p:transition spd="slow">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69632"/>
            <a:ext cx="8077200" cy="783104"/>
          </a:xfrm>
        </p:spPr>
        <p:txBody>
          <a:bodyPr>
            <a:normAutofit/>
          </a:bodyPr>
          <a:lstStyle/>
          <a:p>
            <a:pPr algn="ctr"/>
            <a:r>
              <a:rPr lang="en-US" sz="4000" dirty="0">
                <a:solidFill>
                  <a:srgbClr val="00B050"/>
                </a:solidFill>
              </a:rPr>
              <a:t>TDA: Content and Time Frame</a:t>
            </a:r>
          </a:p>
        </p:txBody>
      </p:sp>
      <p:sp>
        <p:nvSpPr>
          <p:cNvPr id="3" name="Content Placeholder 2"/>
          <p:cNvSpPr>
            <a:spLocks noGrp="1"/>
          </p:cNvSpPr>
          <p:nvPr>
            <p:ph idx="1"/>
          </p:nvPr>
        </p:nvSpPr>
        <p:spPr>
          <a:xfrm>
            <a:off x="762000" y="1196753"/>
            <a:ext cx="8077200" cy="5400600"/>
          </a:xfrm>
        </p:spPr>
        <p:txBody>
          <a:bodyPr>
            <a:normAutofit/>
          </a:bodyPr>
          <a:lstStyle/>
          <a:p>
            <a:pPr>
              <a:buNone/>
            </a:pPr>
            <a:r>
              <a:rPr lang="en-US" sz="2200" dirty="0">
                <a:solidFill>
                  <a:srgbClr val="0070C0"/>
                </a:solidFill>
              </a:rPr>
              <a:t>Final TDA</a:t>
            </a:r>
          </a:p>
          <a:p>
            <a:r>
              <a:rPr lang="en-US" sz="2200" dirty="0">
                <a:solidFill>
                  <a:srgbClr val="0070C0"/>
                </a:solidFill>
              </a:rPr>
              <a:t>60 pages of the main text, concise and focused on presentation of results</a:t>
            </a:r>
          </a:p>
          <a:p>
            <a:r>
              <a:rPr lang="en-US" sz="2200" dirty="0">
                <a:solidFill>
                  <a:srgbClr val="0070C0"/>
                </a:solidFill>
              </a:rPr>
              <a:t>About 15 maps </a:t>
            </a:r>
          </a:p>
          <a:p>
            <a:r>
              <a:rPr lang="en-US" sz="2200" dirty="0">
                <a:solidFill>
                  <a:srgbClr val="0070C0"/>
                </a:solidFill>
              </a:rPr>
              <a:t>Tisza RBMP style  </a:t>
            </a:r>
          </a:p>
          <a:p>
            <a:r>
              <a:rPr lang="en-US" sz="2200" dirty="0">
                <a:solidFill>
                  <a:srgbClr val="0070C0"/>
                </a:solidFill>
              </a:rPr>
              <a:t>Draft TDA will be ready for the second meeting of the Project Steering Committee (18 December 2018)</a:t>
            </a:r>
          </a:p>
          <a:p>
            <a:r>
              <a:rPr lang="en-US" sz="2200" dirty="0">
                <a:solidFill>
                  <a:srgbClr val="0070C0"/>
                </a:solidFill>
              </a:rPr>
              <a:t>Follow-up work at the national level will continue until March 2019.  </a:t>
            </a:r>
          </a:p>
          <a:p>
            <a:pPr>
              <a:buFontTx/>
              <a:buChar char="-"/>
            </a:pPr>
            <a:endParaRPr lang="en-US" sz="2200" dirty="0"/>
          </a:p>
        </p:txBody>
      </p:sp>
      <p:pic>
        <p:nvPicPr>
          <p:cNvPr id="4" name="Picture 3"/>
          <p:cNvPicPr>
            <a:picLocks noChangeAspect="1" noChangeArrowheads="1"/>
          </p:cNvPicPr>
          <p:nvPr/>
        </p:nvPicPr>
        <p:blipFill>
          <a:blip r:embed="rId2" cstate="print"/>
          <a:srcRect l="34504" t="20469" r="35611" b="59844"/>
          <a:stretch>
            <a:fillRect/>
          </a:stretch>
        </p:blipFill>
        <p:spPr bwMode="auto">
          <a:xfrm>
            <a:off x="4355976" y="4653136"/>
            <a:ext cx="3528392" cy="1306812"/>
          </a:xfrm>
          <a:prstGeom prst="rect">
            <a:avLst/>
          </a:prstGeom>
          <a:noFill/>
          <a:ln w="3175">
            <a:solidFill>
              <a:schemeClr val="tx1"/>
            </a:solidFill>
            <a:miter lim="800000"/>
            <a:headEnd/>
            <a:tailEnd/>
          </a:ln>
        </p:spPr>
      </p:pic>
    </p:spTree>
  </p:cSld>
  <p:clrMapOvr>
    <a:masterClrMapping/>
  </p:clrMapOvr>
  <p:transition spd="slow">
    <p:wipe dir="d"/>
  </p:transition>
</p:sld>
</file>

<file path=ppt/tags/tag1.xml><?xml version="1.0" encoding="utf-8"?>
<p:tagLst xmlns:a="http://schemas.openxmlformats.org/drawingml/2006/main" xmlns:r="http://schemas.openxmlformats.org/officeDocument/2006/relationships" xmlns:p="http://schemas.openxmlformats.org/presentationml/2006/main">
  <p:tag name="DVSECTIONID" val="c48BxRTjzwKhAarpC8SPOi"/>
</p:tagLst>
</file>

<file path=ppt/theme/theme1.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0</TotalTime>
  <Words>1680</Words>
  <Application>Microsoft Office PowerPoint</Application>
  <PresentationFormat>Экран (4:3)</PresentationFormat>
  <Paragraphs>278</Paragraphs>
  <Slides>24</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Theme1</vt:lpstr>
      <vt:lpstr> </vt:lpstr>
      <vt:lpstr>Structure of Project+</vt:lpstr>
      <vt:lpstr>  Transboundary Diagnostic Analysis (TDA)  </vt:lpstr>
      <vt:lpstr> 2) Reference conditions - conditions that could exist where there is no anthropogenic impact </vt:lpstr>
      <vt:lpstr>3) Main Types of Anthropogenic Loads and Their Effects  </vt:lpstr>
      <vt:lpstr>Diffuse Pollution (Nitrates Directive) </vt:lpstr>
      <vt:lpstr>  </vt:lpstr>
      <vt:lpstr>Economic Considerations </vt:lpstr>
      <vt:lpstr>TDA: Content and Time Frame</vt:lpstr>
      <vt:lpstr>Hydropower</vt:lpstr>
      <vt:lpstr> Reservoir Operation Rules </vt:lpstr>
      <vt:lpstr>Determination of the Current and Future Water Balance</vt:lpstr>
      <vt:lpstr>Joint Management Bodies </vt:lpstr>
      <vt:lpstr>Презентация PowerPoint</vt:lpstr>
      <vt:lpstr>Demo Projects</vt:lpstr>
      <vt:lpstr>Awareness Raising</vt:lpstr>
      <vt:lpstr>Презентация PowerPoint</vt:lpstr>
      <vt:lpstr>Презентация PowerPoint</vt:lpstr>
      <vt:lpstr>Project Meetings (Dec2017 – Sept2018) </vt:lpstr>
      <vt:lpstr>Project Meetings (up until the end of 2018)</vt:lpstr>
      <vt:lpstr>Regular Consultations (stakeholder analysis / bulletin) </vt:lpstr>
      <vt:lpstr>National Priorities and GEF Project  </vt:lpstr>
      <vt:lpstr>Flag species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2013-01-17T15:37:15Z</dcterms:created>
  <dcterms:modified xsi:type="dcterms:W3CDTF">2018-10-17T12:09:13Z</dcterms:modified>
</cp:coreProperties>
</file>